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s>
</file>

<file path=ppt/presentation.xml><?xml version="1.0" encoding="utf-8"?>
<p:presentation xmlns:p="http://schemas.openxmlformats.org/presentationml/2006/main" xmlns:r="http://schemas.openxmlformats.org/officeDocument/2006/relationships" xmlns:a="http://schemas.openxmlformats.org/drawingml/2006/main" autoCompressPictures="0">
  <p:sldMasterIdLst>
    <p:sldMasterId id="2147483716" r:id="rId1"/>
  </p:sldMasterIdLst>
  <p:notesMasterIdLst>
    <p:notesMasterId r:id="rId2"/>
  </p:notesMasterIdLst>
  <p:sldIdLst>
    <p:sldId id="373" r:id="rId3"/>
    <p:sldId id="374" r:id="rId4"/>
    <p:sldId id="375" r:id="rId5"/>
    <p:sldId id="376" r:id="rId6"/>
    <p:sldId id="377" r:id="rId7"/>
    <p:sldId id="378" r:id="rId8"/>
    <p:sldId id="379" r:id="rId9"/>
    <p:sldId id="380" r:id="rId10"/>
    <p:sldId id="381" r:id="rId11"/>
    <p:sldId id="382" r:id="rId12"/>
    <p:sldId id="383" r:id="rId13"/>
    <p:sldId id="384" r:id="rId14"/>
    <p:sldId id="385" r:id="rId15"/>
    <p:sldId id="386" r:id="rId16"/>
    <p:sldId id="387" r:id="rId17"/>
    <p:sldId id="388" r:id="rId18"/>
    <p:sldId id="389" r:id="rId19"/>
    <p:sldId id="390" r:id="rId20"/>
    <p:sldId id="391" r:id="rId21"/>
    <p:sldId id="392" r:id="rId22"/>
    <p:sldId id="393" r:id="rId23"/>
    <p:sldId id="394" r:id="rId24"/>
    <p:sldId id="395" r:id="rId25"/>
    <p:sldId id="396" r:id="rId26"/>
    <p:sldId id="397" r:id="rId27"/>
    <p:sldId id="398" r:id="rId28"/>
    <p:sldId id="399" r:id="rId29"/>
    <p:sldId id="400" r:id="rId30"/>
  </p:sldIdLst>
  <p:sldSz type="screen16x9" cy="6858000" cx="12192000"/>
  <p:notesSz cx="6858000" cy="9144000"/>
  <p:defaultTextStyle>
    <a:defPPr>
      <a:defRPr lang="en-US"/>
    </a:defPPr>
    <a:lvl1pPr algn="l" defTabSz="457200" eaLnBrk="1" hangingPunct="1" latinLnBrk="0" marL="0" rtl="0">
      <a:defRPr sz="1800" kern="1200">
        <a:solidFill>
          <a:schemeClr val="tx1"/>
        </a:solidFill>
        <a:latin typeface="+mn-lt"/>
        <a:ea typeface="+mn-ea"/>
        <a:cs typeface="+mn-cs"/>
      </a:defRPr>
    </a:lvl1pPr>
    <a:lvl2pPr algn="l" defTabSz="457200" eaLnBrk="1" hangingPunct="1" latinLnBrk="0" marL="457200" rtl="0">
      <a:defRPr sz="1800" kern="1200">
        <a:solidFill>
          <a:schemeClr val="tx1"/>
        </a:solidFill>
        <a:latin typeface="+mn-lt"/>
        <a:ea typeface="+mn-ea"/>
        <a:cs typeface="+mn-cs"/>
      </a:defRPr>
    </a:lvl2pPr>
    <a:lvl3pPr algn="l" defTabSz="457200" eaLnBrk="1" hangingPunct="1" latinLnBrk="0" marL="914400" rtl="0">
      <a:defRPr sz="1800" kern="1200">
        <a:solidFill>
          <a:schemeClr val="tx1"/>
        </a:solidFill>
        <a:latin typeface="+mn-lt"/>
        <a:ea typeface="+mn-ea"/>
        <a:cs typeface="+mn-cs"/>
      </a:defRPr>
    </a:lvl3pPr>
    <a:lvl4pPr algn="l" defTabSz="457200" eaLnBrk="1" hangingPunct="1" latinLnBrk="0" marL="1371600" rtl="0">
      <a:defRPr sz="1800" kern="1200">
        <a:solidFill>
          <a:schemeClr val="tx1"/>
        </a:solidFill>
        <a:latin typeface="+mn-lt"/>
        <a:ea typeface="+mn-ea"/>
        <a:cs typeface="+mn-cs"/>
      </a:defRPr>
    </a:lvl4pPr>
    <a:lvl5pPr algn="l" defTabSz="457200" eaLnBrk="1" hangingPunct="1" latinLnBrk="0" marL="1828800" rtl="0">
      <a:defRPr sz="1800" kern="1200">
        <a:solidFill>
          <a:schemeClr val="tx1"/>
        </a:solidFill>
        <a:latin typeface="+mn-lt"/>
        <a:ea typeface="+mn-ea"/>
        <a:cs typeface="+mn-cs"/>
      </a:defRPr>
    </a:lvl5pPr>
    <a:lvl6pPr algn="l" defTabSz="457200" eaLnBrk="1" hangingPunct="1" latinLnBrk="0" marL="2286000" rtl="0">
      <a:defRPr sz="1800" kern="1200">
        <a:solidFill>
          <a:schemeClr val="tx1"/>
        </a:solidFill>
        <a:latin typeface="+mn-lt"/>
        <a:ea typeface="+mn-ea"/>
        <a:cs typeface="+mn-cs"/>
      </a:defRPr>
    </a:lvl6pPr>
    <a:lvl7pPr algn="l" defTabSz="457200" eaLnBrk="1" hangingPunct="1" latinLnBrk="0" marL="2743200" rtl="0">
      <a:defRPr sz="1800" kern="1200">
        <a:solidFill>
          <a:schemeClr val="tx1"/>
        </a:solidFill>
        <a:latin typeface="+mn-lt"/>
        <a:ea typeface="+mn-ea"/>
        <a:cs typeface="+mn-cs"/>
      </a:defRPr>
    </a:lvl7pPr>
    <a:lvl8pPr algn="l" defTabSz="457200" eaLnBrk="1" hangingPunct="1" latinLnBrk="0" marL="3200400" rtl="0">
      <a:defRPr sz="1800" kern="1200">
        <a:solidFill>
          <a:schemeClr val="tx1"/>
        </a:solidFill>
        <a:latin typeface="+mn-lt"/>
        <a:ea typeface="+mn-ea"/>
        <a:cs typeface="+mn-cs"/>
      </a:defRPr>
    </a:lvl8pPr>
    <a:lvl9pPr algn="l" defTabSz="457200" eaLnBrk="1" hangingPunct="1" latinLnBrk="0" marL="3657600" rtl="0">
      <a:defRPr sz="1800" kern="1200">
        <a:solidFill>
          <a:schemeClr val="tx1"/>
        </a:solidFill>
        <a:latin typeface="+mn-lt"/>
        <a:ea typeface="+mn-ea"/>
        <a:cs typeface="+mn-cs"/>
      </a:defRPr>
    </a:lvl9pPr>
  </p:defaultTextStyle>
</p:presentation>
</file>

<file path=ppt/presProps.xml><?xml version="1.0" encoding="utf-8"?>
<p:presentationPr xmlns:p="http://schemas.openxmlformats.org/presentationml/2006/main" xmlns:r="http://schemas.openxmlformats.org/officeDocument/2006/relationships" xmlns:a="http://schemas.openxmlformats.org/drawing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p="http://schemas.openxmlformats.org/presentationml/2006/main" xmlns:r="http://schemas.openxmlformats.org/officeDocument/2006/relationships" xmlns:a="http://schemas.openxmlformats.org/drawingml/2006/main">
  <p:normalViewPr horzBarState="maximized">
    <p:restoredLeft sz="16062" autoAdjust="0"/>
    <p:restoredTop sz="94660"/>
  </p:normalViewPr>
  <p:slideViewPr>
    <p:cSldViewPr snapToGrid="0">
      <p:cViewPr varScale="1">
        <p:scale>
          <a:sx n="74" d="100"/>
          <a:sy n="74" d="100"/>
        </p:scale>
        <p:origin x="534" y="72"/>
      </p:cViewPr>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notesMaster" Target="notesMasters/notesMaster1.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slide" Target="slides/slide7.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slide" Target="slides/slide20.xml"/><Relationship Id="rId23" Type="http://schemas.openxmlformats.org/officeDocument/2006/relationships/slide" Target="slides/slide21.xml"/><Relationship Id="rId24" Type="http://schemas.openxmlformats.org/officeDocument/2006/relationships/slide" Target="slides/slide22.xml"/><Relationship Id="rId25" Type="http://schemas.openxmlformats.org/officeDocument/2006/relationships/slide" Target="slides/slide23.xml"/><Relationship Id="rId26" Type="http://schemas.openxmlformats.org/officeDocument/2006/relationships/slide" Target="slides/slide24.xml"/><Relationship Id="rId27" Type="http://schemas.openxmlformats.org/officeDocument/2006/relationships/slide" Target="slides/slide25.xml"/><Relationship Id="rId28" Type="http://schemas.openxmlformats.org/officeDocument/2006/relationships/slide" Target="slides/slide26.xml"/><Relationship Id="rId29" Type="http://schemas.openxmlformats.org/officeDocument/2006/relationships/slide" Target="slides/slide27.xml"/><Relationship Id="rId30" Type="http://schemas.openxmlformats.org/officeDocument/2006/relationships/slide" Target="slides/slide28.xml"/><Relationship Id="rId31" Type="http://schemas.openxmlformats.org/officeDocument/2006/relationships/tableStyles" Target="tableStyles.xml"/><Relationship Id="rId32" Type="http://schemas.openxmlformats.org/officeDocument/2006/relationships/presProps" Target="presProps.xml"/><Relationship Id="rId33" Type="http://schemas.openxmlformats.org/officeDocument/2006/relationships/viewProps" Target="viewProps.xml"/><Relationship Id="rId3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p:bgPr>
    </p:bg>
    <p:spTree>
      <p:nvGrpSpPr>
        <p:cNvPr id="93" name=""/>
        <p:cNvGrpSpPr/>
        <p:nvPr/>
      </p:nvGrpSpPr>
      <p:grpSpPr>
        <a:xfrm>
          <a:off x="0" y="0"/>
          <a:ext cx="0" cy="0"/>
          <a:chOff x="0" y="0"/>
          <a:chExt cx="0" cy="0"/>
        </a:xfrm>
      </p:grpSpPr>
      <p:sp>
        <p:nvSpPr>
          <p:cNvPr id="1048740" name="Rectangle 2"/>
          <p:cNvSpPr>
            <a:spLocks noGrp="1" noChangeArrowheads="1"/>
          </p:cNvSpPr>
          <p:nvPr>
            <p:ph type="hdr" sz="quarter"/>
          </p:nvPr>
        </p:nvSpPr>
        <p:spPr bwMode="auto">
          <a:xfrm>
            <a:off x="2" y="1"/>
            <a:ext cx="3076575" cy="512763"/>
          </a:xfrm>
          <a:prstGeom prst="rect"/>
          <a:noFill/>
          <a:ln w="9525">
            <a:noFill/>
            <a:miter lim="800000"/>
            <a:headEnd/>
            <a:tailEnd/>
          </a:ln>
          <a:effectLst/>
        </p:spPr>
        <p:txBody>
          <a:bodyPr anchor="t" anchorCtr="0" bIns="45745" compatLnSpc="1" lIns="91492" numCol="1" rIns="91492" tIns="45745" vert="horz" wrap="square">
            <a:prstTxWarp prst="textNoShape"/>
          </a:bodyPr>
          <a:lstStyle>
            <a:lvl1pPr algn="l">
              <a:defRPr sz="1100"/>
            </a:lvl1pPr>
          </a:lstStyle>
          <a:p>
            <a:endParaRPr lang="en-US"/>
          </a:p>
        </p:txBody>
      </p:sp>
      <p:sp>
        <p:nvSpPr>
          <p:cNvPr id="1048741" name="Rectangle 3"/>
          <p:cNvSpPr>
            <a:spLocks noGrp="1" noChangeArrowheads="1"/>
          </p:cNvSpPr>
          <p:nvPr>
            <p:ph type="dt" idx="1"/>
          </p:nvPr>
        </p:nvSpPr>
        <p:spPr bwMode="auto">
          <a:xfrm>
            <a:off x="4021139" y="1"/>
            <a:ext cx="3076575" cy="512763"/>
          </a:xfrm>
          <a:prstGeom prst="rect"/>
          <a:noFill/>
          <a:ln w="9525">
            <a:noFill/>
            <a:miter lim="800000"/>
            <a:headEnd/>
            <a:tailEnd/>
          </a:ln>
          <a:effectLst/>
        </p:spPr>
        <p:txBody>
          <a:bodyPr anchor="t" anchorCtr="0" bIns="45745" compatLnSpc="1" lIns="91492" numCol="1" rIns="91492" tIns="45745" vert="horz" wrap="square">
            <a:prstTxWarp prst="textNoShape"/>
          </a:bodyPr>
          <a:lstStyle>
            <a:lvl1pPr algn="r">
              <a:defRPr sz="1100"/>
            </a:lvl1pPr>
          </a:lstStyle>
          <a:p>
            <a:endParaRPr lang="en-US"/>
          </a:p>
        </p:txBody>
      </p:sp>
      <p:sp>
        <p:nvSpPr>
          <p:cNvPr id="1048742" name="Rectangle 4"/>
          <p:cNvSpPr>
            <a:spLocks noChangeAspect="1" noRot="1" noGrp="1" noChangeArrowheads="1" noTextEdit="1"/>
          </p:cNvSpPr>
          <p:nvPr>
            <p:ph type="sldImg" idx="2"/>
          </p:nvPr>
        </p:nvSpPr>
        <p:spPr bwMode="auto">
          <a:xfrm>
            <a:off x="990600" y="766763"/>
            <a:ext cx="5118100" cy="3838575"/>
          </a:xfrm>
          <a:prstGeom prst="rect"/>
          <a:noFill/>
          <a:ln w="9525">
            <a:solidFill>
              <a:srgbClr val="000000"/>
            </a:solidFill>
            <a:miter lim="800000"/>
            <a:headEnd/>
            <a:tailEnd/>
          </a:ln>
          <a:effectLst/>
        </p:spPr>
      </p:sp>
      <p:sp>
        <p:nvSpPr>
          <p:cNvPr id="1048743" name="Rectangle 5"/>
          <p:cNvSpPr>
            <a:spLocks noGrp="1" noChangeArrowheads="1"/>
          </p:cNvSpPr>
          <p:nvPr>
            <p:ph type="body" sz="quarter" idx="3"/>
          </p:nvPr>
        </p:nvSpPr>
        <p:spPr bwMode="auto">
          <a:xfrm>
            <a:off x="709614" y="4862514"/>
            <a:ext cx="5680075" cy="4605337"/>
          </a:xfrm>
          <a:prstGeom prst="rect"/>
          <a:noFill/>
          <a:ln w="9525">
            <a:noFill/>
            <a:miter lim="800000"/>
            <a:headEnd/>
            <a:tailEnd/>
          </a:ln>
          <a:effectLst/>
        </p:spPr>
        <p:txBody>
          <a:bodyPr anchor="t" anchorCtr="0" bIns="45745" compatLnSpc="1" lIns="91492" numCol="1" rIns="91492" tIns="45745" vert="horz" wrap="square">
            <a:prstTxWarp prst="textNoShape"/>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48744" name="Rectangle 6"/>
          <p:cNvSpPr>
            <a:spLocks noGrp="1" noChangeArrowheads="1"/>
          </p:cNvSpPr>
          <p:nvPr>
            <p:ph type="ftr" sz="quarter" idx="4"/>
          </p:nvPr>
        </p:nvSpPr>
        <p:spPr bwMode="auto">
          <a:xfrm>
            <a:off x="2" y="9720264"/>
            <a:ext cx="3076575" cy="512762"/>
          </a:xfrm>
          <a:prstGeom prst="rect"/>
          <a:noFill/>
          <a:ln w="9525">
            <a:noFill/>
            <a:miter lim="800000"/>
            <a:headEnd/>
            <a:tailEnd/>
          </a:ln>
          <a:effectLst/>
        </p:spPr>
        <p:txBody>
          <a:bodyPr anchor="b" anchorCtr="0" bIns="45745" compatLnSpc="1" lIns="91492" numCol="1" rIns="91492" tIns="45745" vert="horz" wrap="square">
            <a:prstTxWarp prst="textNoShape"/>
          </a:bodyPr>
          <a:lstStyle>
            <a:lvl1pPr algn="l">
              <a:defRPr sz="1100"/>
            </a:lvl1pPr>
          </a:lstStyle>
          <a:p>
            <a:endParaRPr lang="en-US"/>
          </a:p>
        </p:txBody>
      </p:sp>
      <p:sp>
        <p:nvSpPr>
          <p:cNvPr id="1048745" name="Rectangle 7"/>
          <p:cNvSpPr>
            <a:spLocks noGrp="1" noChangeArrowheads="1"/>
          </p:cNvSpPr>
          <p:nvPr>
            <p:ph type="sldNum" sz="quarter" idx="5"/>
          </p:nvPr>
        </p:nvSpPr>
        <p:spPr bwMode="auto">
          <a:xfrm>
            <a:off x="4021139" y="9720264"/>
            <a:ext cx="3076575" cy="512762"/>
          </a:xfrm>
          <a:prstGeom prst="rect"/>
          <a:noFill/>
          <a:ln w="9525">
            <a:noFill/>
            <a:miter lim="800000"/>
            <a:headEnd/>
            <a:tailEnd/>
          </a:ln>
          <a:effectLst/>
        </p:spPr>
        <p:txBody>
          <a:bodyPr anchor="b" anchorCtr="0" bIns="45745" compatLnSpc="1" lIns="91492" numCol="1" rIns="91492" tIns="45745" vert="horz" wrap="square">
            <a:prstTxWarp prst="textNoShape"/>
          </a:bodyPr>
          <a:lstStyle>
            <a:lvl1pPr algn="r">
              <a:defRPr sz="1100"/>
            </a:lvl1pPr>
          </a:lstStyle>
          <a:p>
            <a:fld id="{A9A0EA98-5831-4853-B862-C702E6EB345C}" type="slidenum">
              <a:rPr lang="en-US"/>
              <a:t>‹#›</a:t>
            </a:fld>
            <a:endParaRPr lang="en-US"/>
          </a:p>
        </p:txBody>
      </p:sp>
    </p:spTree>
  </p:cSld>
  <p:clrMap accent1="accent1" accent2="accent2" accent3="accent3" accent4="accent4" accent5="accent5" accent6="accent6" bg1="lt1" bg2="lt2" tx1="dk1" tx2="dk2" hlink="hlink" folHlink="folHlink"/>
  <p:notesStyle>
    <a:lvl1pPr algn="l" fontAlgn="base" rtl="0">
      <a:spcBef>
        <a:spcPct val="30000"/>
      </a:spcBef>
      <a:spcAft>
        <a:spcPct val="0"/>
      </a:spcAft>
      <a:defRPr sz="1200" kern="1200">
        <a:solidFill>
          <a:schemeClr val="tx1"/>
        </a:solidFill>
        <a:latin typeface="Arial" charset="0"/>
        <a:ea typeface="+mn-ea"/>
        <a:cs typeface="+mn-cs"/>
      </a:defRPr>
    </a:lvl1pPr>
    <a:lvl2pPr algn="l" fontAlgn="base" marL="457200" rtl="0">
      <a:spcBef>
        <a:spcPct val="30000"/>
      </a:spcBef>
      <a:spcAft>
        <a:spcPct val="0"/>
      </a:spcAft>
      <a:defRPr sz="1200" kern="1200">
        <a:solidFill>
          <a:schemeClr val="tx1"/>
        </a:solidFill>
        <a:latin typeface="Arial" charset="0"/>
        <a:ea typeface="+mn-ea"/>
        <a:cs typeface="+mn-cs"/>
      </a:defRPr>
    </a:lvl2pPr>
    <a:lvl3pPr algn="l" fontAlgn="base" marL="914400" rtl="0">
      <a:spcBef>
        <a:spcPct val="30000"/>
      </a:spcBef>
      <a:spcAft>
        <a:spcPct val="0"/>
      </a:spcAft>
      <a:defRPr sz="1200" kern="1200">
        <a:solidFill>
          <a:schemeClr val="tx1"/>
        </a:solidFill>
        <a:latin typeface="Arial" charset="0"/>
        <a:ea typeface="+mn-ea"/>
        <a:cs typeface="+mn-cs"/>
      </a:defRPr>
    </a:lvl3pPr>
    <a:lvl4pPr algn="l" fontAlgn="base" marL="1371600" rtl="0">
      <a:spcBef>
        <a:spcPct val="30000"/>
      </a:spcBef>
      <a:spcAft>
        <a:spcPct val="0"/>
      </a:spcAft>
      <a:defRPr sz="1200" kern="1200">
        <a:solidFill>
          <a:schemeClr val="tx1"/>
        </a:solidFill>
        <a:latin typeface="Arial" charset="0"/>
        <a:ea typeface="+mn-ea"/>
        <a:cs typeface="+mn-cs"/>
      </a:defRPr>
    </a:lvl4pPr>
    <a:lvl5pPr algn="l" fontAlgn="base" marL="1828800" rtl="0">
      <a:spcBef>
        <a:spcPct val="30000"/>
      </a:spcBef>
      <a:spcAft>
        <a:spcPct val="0"/>
      </a:spcAft>
      <a:defRPr sz="1200" kern="1200">
        <a:solidFill>
          <a:schemeClr val="tx1"/>
        </a:solidFill>
        <a:latin typeface="Arial" charset="0"/>
        <a:ea typeface="+mn-ea"/>
        <a:cs typeface="+mn-cs"/>
      </a:defRPr>
    </a:lvl5pPr>
    <a:lvl6pPr algn="l" defTabSz="914400" eaLnBrk="1" hangingPunct="1" latinLnBrk="0" marL="2286000" rtl="0">
      <a:defRPr sz="1200" kern="1200">
        <a:solidFill>
          <a:schemeClr val="tx1"/>
        </a:solidFill>
        <a:latin typeface="+mn-lt"/>
        <a:ea typeface="+mn-ea"/>
        <a:cs typeface="+mn-cs"/>
      </a:defRPr>
    </a:lvl6pPr>
    <a:lvl7pPr algn="l" defTabSz="914400" eaLnBrk="1" hangingPunct="1" latinLnBrk="0" marL="2743200" rtl="0">
      <a:defRPr sz="1200" kern="1200">
        <a:solidFill>
          <a:schemeClr val="tx1"/>
        </a:solidFill>
        <a:latin typeface="+mn-lt"/>
        <a:ea typeface="+mn-ea"/>
        <a:cs typeface="+mn-cs"/>
      </a:defRPr>
    </a:lvl7pPr>
    <a:lvl8pPr algn="l" defTabSz="914400" eaLnBrk="1" hangingPunct="1" latinLnBrk="0" marL="3200400" rtl="0">
      <a:defRPr sz="1200" kern="1200">
        <a:solidFill>
          <a:schemeClr val="tx1"/>
        </a:solidFill>
        <a:latin typeface="+mn-lt"/>
        <a:ea typeface="+mn-ea"/>
        <a:cs typeface="+mn-cs"/>
      </a:defRPr>
    </a:lvl8pPr>
    <a:lvl9pPr algn="l" defTabSz="914400" eaLnBrk="1" hangingPunct="1" latinLnBrk="0" marL="3657600" rtl="0">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showMasterSp="0" type="title">
  <p:cSld name="Title Slide">
    <p:spTree>
      <p:nvGrpSpPr>
        <p:cNvPr id="30" name=""/>
        <p:cNvGrpSpPr/>
        <p:nvPr/>
      </p:nvGrpSpPr>
      <p:grpSpPr>
        <a:xfrm>
          <a:off x="0" y="0"/>
          <a:ext cx="0" cy="0"/>
          <a:chOff x="0" y="0"/>
          <a:chExt cx="0" cy="0"/>
        </a:xfrm>
      </p:grpSpPr>
      <p:grpSp>
        <p:nvGrpSpPr>
          <p:cNvPr id="31" name="Group 6"/>
          <p:cNvGrpSpPr/>
          <p:nvPr/>
        </p:nvGrpSpPr>
        <p:grpSpPr>
          <a:xfrm>
            <a:off x="0" y="-8467"/>
            <a:ext cx="12192000" cy="6866467"/>
            <a:chOff x="0" y="-8467"/>
            <a:chExt cx="12192000" cy="6866467"/>
          </a:xfrm>
        </p:grpSpPr>
        <p:cxnSp>
          <p:nvCxnSpPr>
            <p:cNvPr id="3145730" name="Straight Connector 31"/>
            <p:cNvCxnSpPr>
              <a:cxnSpLocks/>
            </p:cNvCxnSpPr>
            <p:nvPr/>
          </p:nvCxnSpPr>
          <p:spPr>
            <a:xfrm>
              <a:off x="9371012" y="0"/>
              <a:ext cx="1219200" cy="6858000"/>
            </a:xfrm>
            <a:prstGeom prst="line"/>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3145731" name="Straight Connector 20"/>
            <p:cNvCxnSpPr>
              <a:cxnSpLocks/>
            </p:cNvCxnSpPr>
            <p:nvPr/>
          </p:nvCxnSpPr>
          <p:spPr>
            <a:xfrm flipH="1">
              <a:off x="7425267" y="3681413"/>
              <a:ext cx="4763558" cy="3176587"/>
            </a:xfrm>
            <a:prstGeom prst="line"/>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048589" name="Rectangle 23"/>
            <p:cNvSpPr/>
            <p:nvPr/>
          </p:nvSpPr>
          <p:spPr>
            <a:xfrm>
              <a:off x="9181476" y="-8467"/>
              <a:ext cx="3007349" cy="6866467"/>
            </a:xfrm>
            <a:custGeom>
              <a:avLst/>
              <a:ah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48590" name="Rectangle 25"/>
            <p:cNvSpPr/>
            <p:nvPr/>
          </p:nvSpPr>
          <p:spPr>
            <a:xfrm>
              <a:off x="9603442" y="-8467"/>
              <a:ext cx="2588558" cy="6866467"/>
            </a:xfrm>
            <a:custGeom>
              <a:avLst/>
              <a:ah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48591"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48592" name="Rectangle 27"/>
            <p:cNvSpPr/>
            <p:nvPr/>
          </p:nvSpPr>
          <p:spPr>
            <a:xfrm>
              <a:off x="9334500" y="-8467"/>
              <a:ext cx="2854326" cy="6866467"/>
            </a:xfrm>
            <a:custGeom>
              <a:avLst/>
              <a:ah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48593" name="Rectangle 28"/>
            <p:cNvSpPr/>
            <p:nvPr/>
          </p:nvSpPr>
          <p:spPr>
            <a:xfrm>
              <a:off x="10898730" y="-8467"/>
              <a:ext cx="1290094" cy="6866467"/>
            </a:xfrm>
            <a:custGeom>
              <a:avLst/>
              <a:ah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48594" name="Rectangle 29"/>
            <p:cNvSpPr/>
            <p:nvPr/>
          </p:nvSpPr>
          <p:spPr>
            <a:xfrm>
              <a:off x="10938999" y="-8467"/>
              <a:ext cx="1249825" cy="6866467"/>
            </a:xfrm>
            <a:custGeom>
              <a:avLst/>
              <a:ah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48595"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48596"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48597"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dirty="0" lang="en-US"/>
          </a:p>
        </p:txBody>
      </p:sp>
      <p:sp>
        <p:nvSpPr>
          <p:cNvPr id="1048598" name="Subtitle 2"/>
          <p:cNvSpPr>
            <a:spLocks noGrp="1"/>
          </p:cNvSpPr>
          <p:nvPr>
            <p:ph type="subTitle" idx="1"/>
          </p:nvPr>
        </p:nvSpPr>
        <p:spPr>
          <a:xfrm>
            <a:off x="1507067" y="4050833"/>
            <a:ext cx="7766936" cy="1096899"/>
          </a:xfrm>
        </p:spPr>
        <p:txBody>
          <a:bodyPr anchor="t"/>
          <a:lstStyle>
            <a:lvl1pPr algn="r" indent="0" marL="0">
              <a:buNone/>
              <a:defRPr>
                <a:solidFill>
                  <a:schemeClr val="tx1">
                    <a:lumMod val="50000"/>
                    <a:lumOff val="50000"/>
                  </a:schemeClr>
                </a:solidFill>
              </a:defRPr>
            </a:lvl1pPr>
            <a:lvl2pPr algn="ctr" indent="0" marL="457200">
              <a:buNone/>
              <a:defRPr>
                <a:solidFill>
                  <a:schemeClr val="tx1">
                    <a:tint val="75000"/>
                  </a:schemeClr>
                </a:solidFill>
              </a:defRPr>
            </a:lvl2pPr>
            <a:lvl3pPr algn="ctr" indent="0" marL="914400">
              <a:buNone/>
              <a:defRPr>
                <a:solidFill>
                  <a:schemeClr val="tx1">
                    <a:tint val="75000"/>
                  </a:schemeClr>
                </a:solidFill>
              </a:defRPr>
            </a:lvl3pPr>
            <a:lvl4pPr algn="ctr" indent="0" marL="1371600">
              <a:buNone/>
              <a:defRPr>
                <a:solidFill>
                  <a:schemeClr val="tx1">
                    <a:tint val="75000"/>
                  </a:schemeClr>
                </a:solidFill>
              </a:defRPr>
            </a:lvl4pPr>
            <a:lvl5pPr algn="ctr" indent="0" marL="1828800">
              <a:buNone/>
              <a:defRPr>
                <a:solidFill>
                  <a:schemeClr val="tx1">
                    <a:tint val="75000"/>
                  </a:schemeClr>
                </a:solidFill>
              </a:defRPr>
            </a:lvl5pPr>
            <a:lvl6pPr algn="ctr" indent="0" marL="2286000">
              <a:buNone/>
              <a:defRPr>
                <a:solidFill>
                  <a:schemeClr val="tx1">
                    <a:tint val="75000"/>
                  </a:schemeClr>
                </a:solidFill>
              </a:defRPr>
            </a:lvl6pPr>
            <a:lvl7pPr algn="ctr" indent="0" marL="2743200">
              <a:buNone/>
              <a:defRPr>
                <a:solidFill>
                  <a:schemeClr val="tx1">
                    <a:tint val="75000"/>
                  </a:schemeClr>
                </a:solidFill>
              </a:defRPr>
            </a:lvl7pPr>
            <a:lvl8pPr algn="ctr" indent="0" marL="3200400">
              <a:buNone/>
              <a:defRPr>
                <a:solidFill>
                  <a:schemeClr val="tx1">
                    <a:tint val="75000"/>
                  </a:schemeClr>
                </a:solidFill>
              </a:defRPr>
            </a:lvl8pPr>
            <a:lvl9pPr algn="ctr" indent="0" marL="3657600">
              <a:buNone/>
              <a:defRPr>
                <a:solidFill>
                  <a:schemeClr val="tx1">
                    <a:tint val="75000"/>
                  </a:schemeClr>
                </a:solidFill>
              </a:defRPr>
            </a:lvl9pPr>
          </a:lstStyle>
          <a:p>
            <a:r>
              <a:rPr lang="en-US" smtClean="0"/>
              <a:t>Click to edit Master subtitle style</a:t>
            </a:r>
            <a:endParaRPr dirty="0" lang="en-US"/>
          </a:p>
        </p:txBody>
      </p:sp>
      <p:sp>
        <p:nvSpPr>
          <p:cNvPr id="1048599" name="Date Placeholder 3"/>
          <p:cNvSpPr>
            <a:spLocks noGrp="1"/>
          </p:cNvSpPr>
          <p:nvPr>
            <p:ph type="dt" sz="half" idx="10"/>
          </p:nvPr>
        </p:nvSpPr>
        <p:spPr/>
        <p:txBody>
          <a:bodyPr/>
          <a:p>
            <a:fld id="{B61BEF0D-F0BB-DE4B-95CE-6DB70DBA9567}" type="datetimeFigureOut">
              <a:rPr dirty="0" lang="en-US"/>
              <a:t>9/13/2021</a:t>
            </a:fld>
            <a:endParaRPr dirty="0" lang="en-US"/>
          </a:p>
        </p:txBody>
      </p:sp>
      <p:sp>
        <p:nvSpPr>
          <p:cNvPr id="1048600" name="Footer Placeholder 4"/>
          <p:cNvSpPr>
            <a:spLocks noGrp="1"/>
          </p:cNvSpPr>
          <p:nvPr>
            <p:ph type="ftr" sz="quarter" idx="11"/>
          </p:nvPr>
        </p:nvSpPr>
        <p:spPr/>
        <p:txBody>
          <a:bodyPr/>
          <a:p>
            <a:endParaRPr dirty="0" lang="en-US"/>
          </a:p>
        </p:txBody>
      </p:sp>
      <p:sp>
        <p:nvSpPr>
          <p:cNvPr id="1048601" name="Slide Number Placeholder 5"/>
          <p:cNvSpPr>
            <a:spLocks noGrp="1"/>
          </p:cNvSpPr>
          <p:nvPr>
            <p:ph type="sldNum" sz="quarter" idx="12"/>
          </p:nvPr>
        </p:nvSpPr>
        <p:spPr/>
        <p:txBody>
          <a:bodyPr/>
          <a:p>
            <a:fld id="{D57F1E4F-1CFF-5643-939E-217C01CDF565}" type="slidenum">
              <a:rPr dirty="0" lang="en-US"/>
              <a:t>‹#›</a:t>
            </a:fld>
            <a:endParaRPr dirty="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51" name=""/>
        <p:cNvGrpSpPr/>
        <p:nvPr/>
      </p:nvGrpSpPr>
      <p:grpSpPr>
        <a:xfrm>
          <a:off x="0" y="0"/>
          <a:ext cx="0" cy="0"/>
          <a:chOff x="0" y="0"/>
          <a:chExt cx="0" cy="0"/>
        </a:xfrm>
      </p:grpSpPr>
      <p:sp>
        <p:nvSpPr>
          <p:cNvPr id="1048604" name="Title 1"/>
          <p:cNvSpPr>
            <a:spLocks noGrp="1"/>
          </p:cNvSpPr>
          <p:nvPr>
            <p:ph type="title"/>
          </p:nvPr>
        </p:nvSpPr>
        <p:spPr/>
        <p:txBody>
          <a:bodyPr>
            <a:normAutofit/>
          </a:bodyPr>
          <a:lstStyle>
            <a:lvl1pPr>
              <a:defRPr sz="3600"/>
            </a:lvl1pPr>
          </a:lstStyle>
          <a:p>
            <a:r>
              <a:rPr lang="en-US" smtClean="0"/>
              <a:t>Click to edit Master title style</a:t>
            </a:r>
            <a:endParaRPr dirty="0" lang="en-US"/>
          </a:p>
        </p:txBody>
      </p:sp>
      <p:sp>
        <p:nvSpPr>
          <p:cNvPr id="1048605" name="Content Placeholder 2"/>
          <p:cNvSpPr>
            <a:spLocks noGrp="1"/>
          </p:cNvSpPr>
          <p:nvPr>
            <p:ph idx="1"/>
          </p:nvPr>
        </p:nvSpPr>
        <p:spPr/>
        <p:txBody>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lang="en-US"/>
          </a:p>
        </p:txBody>
      </p:sp>
      <p:sp>
        <p:nvSpPr>
          <p:cNvPr id="1048606" name="Date Placeholder 3"/>
          <p:cNvSpPr>
            <a:spLocks noGrp="1"/>
          </p:cNvSpPr>
          <p:nvPr>
            <p:ph type="dt" sz="half" idx="10"/>
          </p:nvPr>
        </p:nvSpPr>
        <p:spPr/>
        <p:txBody>
          <a:bodyPr/>
          <a:p>
            <a:fld id="{B61BEF0D-F0BB-DE4B-95CE-6DB70DBA9567}" type="datetimeFigureOut">
              <a:rPr dirty="0" lang="en-US"/>
              <a:t>9/13/2021</a:t>
            </a:fld>
            <a:endParaRPr dirty="0" lang="en-US"/>
          </a:p>
        </p:txBody>
      </p:sp>
      <p:sp>
        <p:nvSpPr>
          <p:cNvPr id="1048607" name="Footer Placeholder 4"/>
          <p:cNvSpPr>
            <a:spLocks noGrp="1"/>
          </p:cNvSpPr>
          <p:nvPr>
            <p:ph type="ftr" sz="quarter" idx="11"/>
          </p:nvPr>
        </p:nvSpPr>
        <p:spPr/>
        <p:txBody>
          <a:bodyPr/>
          <a:p>
            <a:endParaRPr dirty="0" lang="en-US"/>
          </a:p>
        </p:txBody>
      </p:sp>
      <p:sp>
        <p:nvSpPr>
          <p:cNvPr id="1048608" name="Slide Number Placeholder 5"/>
          <p:cNvSpPr>
            <a:spLocks noGrp="1"/>
          </p:cNvSpPr>
          <p:nvPr>
            <p:ph type="sldNum" sz="quarter" idx="12"/>
          </p:nvPr>
        </p:nvSpPr>
        <p:spPr/>
        <p:txBody>
          <a:bodyPr/>
          <a:p>
            <a:fld id="{D57F1E4F-1CFF-5643-939E-217C01CDF565}" type="slidenum">
              <a:rPr dirty="0" lang="en-US"/>
              <a:t>‹#›</a:t>
            </a:fld>
            <a:endParaRPr dirty="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84" name=""/>
        <p:cNvGrpSpPr/>
        <p:nvPr/>
      </p:nvGrpSpPr>
      <p:grpSpPr>
        <a:xfrm>
          <a:off x="0" y="0"/>
          <a:ext cx="0" cy="0"/>
          <a:chOff x="0" y="0"/>
          <a:chExt cx="0" cy="0"/>
        </a:xfrm>
      </p:grpSpPr>
      <p:sp>
        <p:nvSpPr>
          <p:cNvPr id="1048691" name="Title 1"/>
          <p:cNvSpPr>
            <a:spLocks noGrp="1"/>
          </p:cNvSpPr>
          <p:nvPr>
            <p:ph type="title"/>
          </p:nvPr>
        </p:nvSpPr>
        <p:spPr>
          <a:xfrm>
            <a:off x="677335" y="2700867"/>
            <a:ext cx="8596668" cy="1826581"/>
          </a:xfrm>
        </p:spPr>
        <p:txBody>
          <a:bodyPr anchor="b"/>
          <a:lstStyle>
            <a:lvl1pPr algn="l">
              <a:defRPr b="0" cap="none" sz="4000"/>
            </a:lvl1pPr>
          </a:lstStyle>
          <a:p>
            <a:r>
              <a:rPr lang="en-US" smtClean="0"/>
              <a:t>Click to edit Master title style</a:t>
            </a:r>
            <a:endParaRPr dirty="0" lang="en-US"/>
          </a:p>
        </p:txBody>
      </p:sp>
      <p:sp>
        <p:nvSpPr>
          <p:cNvPr id="1048692" name="Text Placeholder 2"/>
          <p:cNvSpPr>
            <a:spLocks noGrp="1"/>
          </p:cNvSpPr>
          <p:nvPr>
            <p:ph type="body" idx="1"/>
          </p:nvPr>
        </p:nvSpPr>
        <p:spPr>
          <a:xfrm>
            <a:off x="677335" y="4527448"/>
            <a:ext cx="8596668" cy="860400"/>
          </a:xfrm>
        </p:spPr>
        <p:txBody>
          <a:bodyPr anchor="t"/>
          <a:lstStyle>
            <a:lvl1pPr algn="l" indent="0" marL="0">
              <a:buNone/>
              <a:defRPr sz="2000">
                <a:solidFill>
                  <a:schemeClr val="tx1">
                    <a:lumMod val="50000"/>
                    <a:lumOff val="50000"/>
                  </a:schemeClr>
                </a:solidFill>
              </a:defRPr>
            </a:lvl1pPr>
            <a:lvl2pPr indent="0" marL="457200">
              <a:buNone/>
              <a:defRPr sz="1800">
                <a:solidFill>
                  <a:schemeClr val="tx1">
                    <a:tint val="75000"/>
                  </a:schemeClr>
                </a:solidFill>
              </a:defRPr>
            </a:lvl2pPr>
            <a:lvl3pPr indent="0" marL="914400">
              <a:buNone/>
              <a:defRPr sz="1600">
                <a:solidFill>
                  <a:schemeClr val="tx1">
                    <a:tint val="75000"/>
                  </a:schemeClr>
                </a:solidFill>
              </a:defRPr>
            </a:lvl3pPr>
            <a:lvl4pPr indent="0" marL="1371600">
              <a:buNone/>
              <a:defRPr sz="1400">
                <a:solidFill>
                  <a:schemeClr val="tx1">
                    <a:tint val="75000"/>
                  </a:schemeClr>
                </a:solidFill>
              </a:defRPr>
            </a:lvl4pPr>
            <a:lvl5pPr indent="0" marL="1828800">
              <a:buNone/>
              <a:defRPr sz="1400">
                <a:solidFill>
                  <a:schemeClr val="tx1">
                    <a:tint val="75000"/>
                  </a:schemeClr>
                </a:solidFill>
              </a:defRPr>
            </a:lvl5pPr>
            <a:lvl6pPr indent="0" marL="2286000">
              <a:buNone/>
              <a:defRPr sz="1400">
                <a:solidFill>
                  <a:schemeClr val="tx1">
                    <a:tint val="75000"/>
                  </a:schemeClr>
                </a:solidFill>
              </a:defRPr>
            </a:lvl6pPr>
            <a:lvl7pPr indent="0" marL="2743200">
              <a:buNone/>
              <a:defRPr sz="1400">
                <a:solidFill>
                  <a:schemeClr val="tx1">
                    <a:tint val="75000"/>
                  </a:schemeClr>
                </a:solidFill>
              </a:defRPr>
            </a:lvl7pPr>
            <a:lvl8pPr indent="0" marL="3200400">
              <a:buNone/>
              <a:defRPr sz="1400">
                <a:solidFill>
                  <a:schemeClr val="tx1">
                    <a:tint val="75000"/>
                  </a:schemeClr>
                </a:solidFill>
              </a:defRPr>
            </a:lvl8pPr>
            <a:lvl9pPr indent="0" marL="3657600">
              <a:buNone/>
              <a:defRPr sz="1400">
                <a:solidFill>
                  <a:schemeClr val="tx1">
                    <a:tint val="75000"/>
                  </a:schemeClr>
                </a:solidFill>
              </a:defRPr>
            </a:lvl9pPr>
          </a:lstStyle>
          <a:p>
            <a:pPr lvl="0"/>
            <a:r>
              <a:rPr lang="en-US" smtClean="0"/>
              <a:t>Click to edit Master text styles</a:t>
            </a:r>
          </a:p>
        </p:txBody>
      </p:sp>
      <p:sp>
        <p:nvSpPr>
          <p:cNvPr id="1048693" name="Date Placeholder 3"/>
          <p:cNvSpPr>
            <a:spLocks noGrp="1"/>
          </p:cNvSpPr>
          <p:nvPr>
            <p:ph type="dt" sz="half" idx="10"/>
          </p:nvPr>
        </p:nvSpPr>
        <p:spPr/>
        <p:txBody>
          <a:bodyPr/>
          <a:p>
            <a:fld id="{B61BEF0D-F0BB-DE4B-95CE-6DB70DBA9567}" type="datetimeFigureOut">
              <a:rPr dirty="0" lang="en-US"/>
              <a:t>9/13/2021</a:t>
            </a:fld>
            <a:endParaRPr dirty="0" lang="en-US"/>
          </a:p>
        </p:txBody>
      </p:sp>
      <p:sp>
        <p:nvSpPr>
          <p:cNvPr id="1048694" name="Footer Placeholder 4"/>
          <p:cNvSpPr>
            <a:spLocks noGrp="1"/>
          </p:cNvSpPr>
          <p:nvPr>
            <p:ph type="ftr" sz="quarter" idx="11"/>
          </p:nvPr>
        </p:nvSpPr>
        <p:spPr/>
        <p:txBody>
          <a:bodyPr/>
          <a:p>
            <a:endParaRPr dirty="0" lang="en-US"/>
          </a:p>
        </p:txBody>
      </p:sp>
      <p:sp>
        <p:nvSpPr>
          <p:cNvPr id="1048695" name="Slide Number Placeholder 5"/>
          <p:cNvSpPr>
            <a:spLocks noGrp="1"/>
          </p:cNvSpPr>
          <p:nvPr>
            <p:ph type="sldNum" sz="quarter" idx="12"/>
          </p:nvPr>
        </p:nvSpPr>
        <p:spPr/>
        <p:txBody>
          <a:bodyPr/>
          <a:p>
            <a:fld id="{D57F1E4F-1CFF-5643-939E-217C01CDF565}" type="slidenum">
              <a:rPr dirty="0" lang="en-US"/>
              <a:t>‹#›</a:t>
            </a:fld>
            <a:endParaRPr dirty="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89" name=""/>
        <p:cNvGrpSpPr/>
        <p:nvPr/>
      </p:nvGrpSpPr>
      <p:grpSpPr>
        <a:xfrm>
          <a:off x="0" y="0"/>
          <a:ext cx="0" cy="0"/>
          <a:chOff x="0" y="0"/>
          <a:chExt cx="0" cy="0"/>
        </a:xfrm>
      </p:grpSpPr>
      <p:sp>
        <p:nvSpPr>
          <p:cNvPr id="1048717" name="Title 1"/>
          <p:cNvSpPr>
            <a:spLocks noGrp="1"/>
          </p:cNvSpPr>
          <p:nvPr>
            <p:ph type="title"/>
          </p:nvPr>
        </p:nvSpPr>
        <p:spPr/>
        <p:txBody>
          <a:bodyPr/>
          <a:p>
            <a:r>
              <a:rPr lang="en-US" smtClean="0"/>
              <a:t>Click to edit Master title style</a:t>
            </a:r>
            <a:endParaRPr dirty="0" lang="en-US"/>
          </a:p>
        </p:txBody>
      </p:sp>
      <p:sp>
        <p:nvSpPr>
          <p:cNvPr id="1048718" name="Content Placeholder 2"/>
          <p:cNvSpPr>
            <a:spLocks noGrp="1"/>
          </p:cNvSpPr>
          <p:nvPr>
            <p:ph sz="half" idx="1"/>
          </p:nvPr>
        </p:nvSpPr>
        <p:spPr>
          <a:xfrm>
            <a:off x="677334" y="2160589"/>
            <a:ext cx="4184035" cy="3880772"/>
          </a:xfrm>
        </p:spPr>
        <p:txBody>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lang="en-US"/>
          </a:p>
        </p:txBody>
      </p:sp>
      <p:sp>
        <p:nvSpPr>
          <p:cNvPr id="1048719" name="Content Placeholder 3"/>
          <p:cNvSpPr>
            <a:spLocks noGrp="1"/>
          </p:cNvSpPr>
          <p:nvPr>
            <p:ph sz="half" idx="2"/>
          </p:nvPr>
        </p:nvSpPr>
        <p:spPr>
          <a:xfrm>
            <a:off x="5089970" y="2160589"/>
            <a:ext cx="4184034" cy="3880773"/>
          </a:xfrm>
        </p:spPr>
        <p:txBody>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lang="en-US"/>
          </a:p>
        </p:txBody>
      </p:sp>
      <p:sp>
        <p:nvSpPr>
          <p:cNvPr id="1048720" name="Date Placeholder 4"/>
          <p:cNvSpPr>
            <a:spLocks noGrp="1"/>
          </p:cNvSpPr>
          <p:nvPr>
            <p:ph type="dt" sz="half" idx="10"/>
          </p:nvPr>
        </p:nvSpPr>
        <p:spPr/>
        <p:txBody>
          <a:bodyPr/>
          <a:p>
            <a:fld id="{EB712588-04B1-427B-82EE-E8DB90309F08}" type="datetimeFigureOut">
              <a:rPr dirty="0" lang="en-US"/>
              <a:t>9/13/2021</a:t>
            </a:fld>
            <a:endParaRPr dirty="0" lang="en-US"/>
          </a:p>
        </p:txBody>
      </p:sp>
      <p:sp>
        <p:nvSpPr>
          <p:cNvPr id="1048721" name="Footer Placeholder 5"/>
          <p:cNvSpPr>
            <a:spLocks noGrp="1"/>
          </p:cNvSpPr>
          <p:nvPr>
            <p:ph type="ftr" sz="quarter" idx="11"/>
          </p:nvPr>
        </p:nvSpPr>
        <p:spPr/>
        <p:txBody>
          <a:bodyPr/>
          <a:p>
            <a:endParaRPr dirty="0" lang="en-US"/>
          </a:p>
        </p:txBody>
      </p:sp>
      <p:sp>
        <p:nvSpPr>
          <p:cNvPr id="1048722" name="Slide Number Placeholder 6"/>
          <p:cNvSpPr>
            <a:spLocks noGrp="1"/>
          </p:cNvSpPr>
          <p:nvPr>
            <p:ph type="sldNum" sz="quarter" idx="12"/>
          </p:nvPr>
        </p:nvSpPr>
        <p:spPr/>
        <p:txBody>
          <a:bodyPr/>
          <a:p>
            <a:fld id="{6FF9F0C5-380F-41C2-899A-BAC0F0927E16}" type="slidenum">
              <a:rPr dirty="0" lang="en-US"/>
              <a:t>‹#›</a:t>
            </a:fld>
            <a:endParaRPr dirty="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85" name=""/>
        <p:cNvGrpSpPr/>
        <p:nvPr/>
      </p:nvGrpSpPr>
      <p:grpSpPr>
        <a:xfrm>
          <a:off x="0" y="0"/>
          <a:ext cx="0" cy="0"/>
          <a:chOff x="0" y="0"/>
          <a:chExt cx="0" cy="0"/>
        </a:xfrm>
      </p:grpSpPr>
      <p:sp>
        <p:nvSpPr>
          <p:cNvPr id="1048696" name="Title 1"/>
          <p:cNvSpPr>
            <a:spLocks noGrp="1"/>
          </p:cNvSpPr>
          <p:nvPr>
            <p:ph type="title"/>
          </p:nvPr>
        </p:nvSpPr>
        <p:spPr/>
        <p:txBody>
          <a:bodyPr/>
          <a:p>
            <a:r>
              <a:rPr lang="en-US" smtClean="0"/>
              <a:t>Click to edit Master title style</a:t>
            </a:r>
            <a:endParaRPr dirty="0" lang="en-US"/>
          </a:p>
        </p:txBody>
      </p:sp>
      <p:sp>
        <p:nvSpPr>
          <p:cNvPr id="1048697" name="Text Placeholder 2"/>
          <p:cNvSpPr>
            <a:spLocks noGrp="1"/>
          </p:cNvSpPr>
          <p:nvPr>
            <p:ph type="body" idx="1"/>
          </p:nvPr>
        </p:nvSpPr>
        <p:spPr>
          <a:xfrm>
            <a:off x="675745" y="2160983"/>
            <a:ext cx="4185623" cy="576262"/>
          </a:xfrm>
        </p:spPr>
        <p:txBody>
          <a:bodyPr anchor="b">
            <a:noAutofit/>
          </a:bodyPr>
          <a:lstStyle>
            <a:lvl1pPr indent="0" marL="0">
              <a:buNone/>
              <a:defRPr b="0"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smtClean="0"/>
              <a:t>Click to edit Master text styles</a:t>
            </a:r>
          </a:p>
        </p:txBody>
      </p:sp>
      <p:sp>
        <p:nvSpPr>
          <p:cNvPr id="1048698" name="Content Placeholder 3"/>
          <p:cNvSpPr>
            <a:spLocks noGrp="1"/>
          </p:cNvSpPr>
          <p:nvPr>
            <p:ph sz="half" idx="2"/>
          </p:nvPr>
        </p:nvSpPr>
        <p:spPr>
          <a:xfrm>
            <a:off x="675745" y="2737245"/>
            <a:ext cx="4185623" cy="3304117"/>
          </a:xfrm>
        </p:spPr>
        <p:txBody>
          <a:bodyPr>
            <a:normAutofit/>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lang="en-US"/>
          </a:p>
        </p:txBody>
      </p:sp>
      <p:sp>
        <p:nvSpPr>
          <p:cNvPr id="1048699" name="Text Placeholder 4"/>
          <p:cNvSpPr>
            <a:spLocks noGrp="1"/>
          </p:cNvSpPr>
          <p:nvPr>
            <p:ph type="body" sz="quarter" idx="3"/>
          </p:nvPr>
        </p:nvSpPr>
        <p:spPr>
          <a:xfrm>
            <a:off x="5088383" y="2160983"/>
            <a:ext cx="4185618" cy="576262"/>
          </a:xfrm>
        </p:spPr>
        <p:txBody>
          <a:bodyPr anchor="b">
            <a:noAutofit/>
          </a:bodyPr>
          <a:lstStyle>
            <a:lvl1pPr indent="0" marL="0">
              <a:buNone/>
              <a:defRPr b="0"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smtClean="0"/>
              <a:t>Click to edit Master text styles</a:t>
            </a:r>
          </a:p>
        </p:txBody>
      </p:sp>
      <p:sp>
        <p:nvSpPr>
          <p:cNvPr id="1048700" name="Content Placeholder 5"/>
          <p:cNvSpPr>
            <a:spLocks noGrp="1"/>
          </p:cNvSpPr>
          <p:nvPr>
            <p:ph sz="quarter" idx="4"/>
          </p:nvPr>
        </p:nvSpPr>
        <p:spPr>
          <a:xfrm>
            <a:off x="5088384" y="2737245"/>
            <a:ext cx="4185617" cy="3304117"/>
          </a:xfrm>
        </p:spPr>
        <p:txBody>
          <a:bodyPr>
            <a:normAutofit/>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lang="en-US"/>
          </a:p>
        </p:txBody>
      </p:sp>
      <p:sp>
        <p:nvSpPr>
          <p:cNvPr id="1048701" name="Date Placeholder 6"/>
          <p:cNvSpPr>
            <a:spLocks noGrp="1"/>
          </p:cNvSpPr>
          <p:nvPr>
            <p:ph type="dt" sz="half" idx="10"/>
          </p:nvPr>
        </p:nvSpPr>
        <p:spPr/>
        <p:txBody>
          <a:bodyPr/>
          <a:p>
            <a:fld id="{B61BEF0D-F0BB-DE4B-95CE-6DB70DBA9567}" type="datetimeFigureOut">
              <a:rPr dirty="0" lang="en-US"/>
              <a:t>9/13/2021</a:t>
            </a:fld>
            <a:endParaRPr dirty="0" lang="en-US"/>
          </a:p>
        </p:txBody>
      </p:sp>
      <p:sp>
        <p:nvSpPr>
          <p:cNvPr id="1048702" name="Footer Placeholder 7"/>
          <p:cNvSpPr>
            <a:spLocks noGrp="1"/>
          </p:cNvSpPr>
          <p:nvPr>
            <p:ph type="ftr" sz="quarter" idx="11"/>
          </p:nvPr>
        </p:nvSpPr>
        <p:spPr/>
        <p:txBody>
          <a:bodyPr/>
          <a:p>
            <a:endParaRPr dirty="0" lang="en-US"/>
          </a:p>
        </p:txBody>
      </p:sp>
      <p:sp>
        <p:nvSpPr>
          <p:cNvPr id="1048703" name="Slide Number Placeholder 8"/>
          <p:cNvSpPr>
            <a:spLocks noGrp="1"/>
          </p:cNvSpPr>
          <p:nvPr>
            <p:ph type="sldNum" sz="quarter" idx="12"/>
          </p:nvPr>
        </p:nvSpPr>
        <p:spPr/>
        <p:txBody>
          <a:bodyPr/>
          <a:p>
            <a:fld id="{D57F1E4F-1CFF-5643-939E-217C01CDF565}" type="slidenum">
              <a:rPr dirty="0" lang="en-US"/>
              <a:t>‹#›</a:t>
            </a:fld>
            <a:endParaRPr dirty="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79" name=""/>
        <p:cNvGrpSpPr/>
        <p:nvPr/>
      </p:nvGrpSpPr>
      <p:grpSpPr>
        <a:xfrm>
          <a:off x="0" y="0"/>
          <a:ext cx="0" cy="0"/>
          <a:chOff x="0" y="0"/>
          <a:chExt cx="0" cy="0"/>
        </a:xfrm>
      </p:grpSpPr>
      <p:sp>
        <p:nvSpPr>
          <p:cNvPr id="1048660" name="Title 1"/>
          <p:cNvSpPr>
            <a:spLocks noGrp="1"/>
          </p:cNvSpPr>
          <p:nvPr>
            <p:ph type="title"/>
          </p:nvPr>
        </p:nvSpPr>
        <p:spPr>
          <a:xfrm>
            <a:off x="677334" y="609600"/>
            <a:ext cx="8596668" cy="1320800"/>
          </a:xfrm>
        </p:spPr>
        <p:txBody>
          <a:bodyPr/>
          <a:p>
            <a:r>
              <a:rPr lang="en-US" smtClean="0"/>
              <a:t>Click to edit Master title style</a:t>
            </a:r>
            <a:endParaRPr dirty="0" lang="en-US"/>
          </a:p>
        </p:txBody>
      </p:sp>
      <p:sp>
        <p:nvSpPr>
          <p:cNvPr id="1048661" name="Date Placeholder 2"/>
          <p:cNvSpPr>
            <a:spLocks noGrp="1"/>
          </p:cNvSpPr>
          <p:nvPr>
            <p:ph type="dt" sz="half" idx="10"/>
          </p:nvPr>
        </p:nvSpPr>
        <p:spPr/>
        <p:txBody>
          <a:bodyPr/>
          <a:p>
            <a:fld id="{B61BEF0D-F0BB-DE4B-95CE-6DB70DBA9567}" type="datetimeFigureOut">
              <a:rPr dirty="0" lang="en-US"/>
              <a:t>9/13/2021</a:t>
            </a:fld>
            <a:endParaRPr dirty="0" lang="en-US"/>
          </a:p>
        </p:txBody>
      </p:sp>
      <p:sp>
        <p:nvSpPr>
          <p:cNvPr id="1048662" name="Footer Placeholder 3"/>
          <p:cNvSpPr>
            <a:spLocks noGrp="1"/>
          </p:cNvSpPr>
          <p:nvPr>
            <p:ph type="ftr" sz="quarter" idx="11"/>
          </p:nvPr>
        </p:nvSpPr>
        <p:spPr/>
        <p:txBody>
          <a:bodyPr/>
          <a:p>
            <a:endParaRPr dirty="0" lang="en-US"/>
          </a:p>
        </p:txBody>
      </p:sp>
      <p:sp>
        <p:nvSpPr>
          <p:cNvPr id="1048663" name="Slide Number Placeholder 4"/>
          <p:cNvSpPr>
            <a:spLocks noGrp="1"/>
          </p:cNvSpPr>
          <p:nvPr>
            <p:ph type="sldNum" sz="quarter" idx="12"/>
          </p:nvPr>
        </p:nvSpPr>
        <p:spPr/>
        <p:txBody>
          <a:bodyPr/>
          <a:p>
            <a:fld id="{D57F1E4F-1CFF-5643-939E-217C01CDF565}" type="slidenum">
              <a:rPr dirty="0" lang="en-US"/>
              <a:t>‹#›</a:t>
            </a:fld>
            <a:endParaRPr dirty="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86" name=""/>
        <p:cNvGrpSpPr/>
        <p:nvPr/>
      </p:nvGrpSpPr>
      <p:grpSpPr>
        <a:xfrm>
          <a:off x="0" y="0"/>
          <a:ext cx="0" cy="0"/>
          <a:chOff x="0" y="0"/>
          <a:chExt cx="0" cy="0"/>
        </a:xfrm>
      </p:grpSpPr>
      <p:sp>
        <p:nvSpPr>
          <p:cNvPr id="1048704" name="Date Placeholder 1"/>
          <p:cNvSpPr>
            <a:spLocks noGrp="1"/>
          </p:cNvSpPr>
          <p:nvPr>
            <p:ph type="dt" sz="half" idx="10"/>
          </p:nvPr>
        </p:nvSpPr>
        <p:spPr/>
        <p:txBody>
          <a:bodyPr/>
          <a:p>
            <a:fld id="{B61BEF0D-F0BB-DE4B-95CE-6DB70DBA9567}" type="datetimeFigureOut">
              <a:rPr dirty="0" lang="en-US"/>
              <a:t>9/13/2021</a:t>
            </a:fld>
            <a:endParaRPr dirty="0" lang="en-US"/>
          </a:p>
        </p:txBody>
      </p:sp>
      <p:sp>
        <p:nvSpPr>
          <p:cNvPr id="1048705" name="Footer Placeholder 2"/>
          <p:cNvSpPr>
            <a:spLocks noGrp="1"/>
          </p:cNvSpPr>
          <p:nvPr>
            <p:ph type="ftr" sz="quarter" idx="11"/>
          </p:nvPr>
        </p:nvSpPr>
        <p:spPr/>
        <p:txBody>
          <a:bodyPr/>
          <a:p>
            <a:endParaRPr dirty="0" lang="en-US"/>
          </a:p>
        </p:txBody>
      </p:sp>
      <p:sp>
        <p:nvSpPr>
          <p:cNvPr id="1048706" name="Slide Number Placeholder 3"/>
          <p:cNvSpPr>
            <a:spLocks noGrp="1"/>
          </p:cNvSpPr>
          <p:nvPr>
            <p:ph type="sldNum" sz="quarter" idx="12"/>
          </p:nvPr>
        </p:nvSpPr>
        <p:spPr/>
        <p:txBody>
          <a:bodyPr/>
          <a:p>
            <a:fld id="{D57F1E4F-1CFF-5643-939E-217C01CDF565}" type="slidenum">
              <a:rPr dirty="0" lang="en-US"/>
              <a:t>‹#›</a:t>
            </a:fld>
            <a:endParaRPr dirty="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type="objTx">
  <p:cSld name="Content with Caption">
    <p:spTree>
      <p:nvGrpSpPr>
        <p:cNvPr id="91" name=""/>
        <p:cNvGrpSpPr/>
        <p:nvPr/>
      </p:nvGrpSpPr>
      <p:grpSpPr>
        <a:xfrm>
          <a:off x="0" y="0"/>
          <a:ext cx="0" cy="0"/>
          <a:chOff x="0" y="0"/>
          <a:chExt cx="0" cy="0"/>
        </a:xfrm>
      </p:grpSpPr>
      <p:sp>
        <p:nvSpPr>
          <p:cNvPr id="1048729"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dirty="0" lang="en-US"/>
          </a:p>
        </p:txBody>
      </p:sp>
      <p:sp>
        <p:nvSpPr>
          <p:cNvPr id="1048730" name="Content Placeholder 2"/>
          <p:cNvSpPr>
            <a:spLocks noGrp="1"/>
          </p:cNvSpPr>
          <p:nvPr>
            <p:ph idx="1"/>
          </p:nvPr>
        </p:nvSpPr>
        <p:spPr>
          <a:xfrm>
            <a:off x="4760461" y="514924"/>
            <a:ext cx="4513541" cy="5526437"/>
          </a:xfrm>
        </p:spPr>
        <p:txBody>
          <a:bodyPr>
            <a:normAutofit/>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lang="en-US"/>
          </a:p>
        </p:txBody>
      </p:sp>
      <p:sp>
        <p:nvSpPr>
          <p:cNvPr id="1048731" name="Text Placeholder 3"/>
          <p:cNvSpPr>
            <a:spLocks noGrp="1"/>
          </p:cNvSpPr>
          <p:nvPr>
            <p:ph type="body" sz="half" idx="2"/>
          </p:nvPr>
        </p:nvSpPr>
        <p:spPr>
          <a:xfrm>
            <a:off x="677334" y="2777069"/>
            <a:ext cx="3854528" cy="2584449"/>
          </a:xfrm>
        </p:spPr>
        <p:txBody>
          <a:bodyPr>
            <a:normAutofit/>
          </a:bodyPr>
          <a:lstStyle>
            <a:lvl1pPr indent="0" marL="0">
              <a:buNone/>
              <a:defRPr sz="1400"/>
            </a:lvl1pPr>
            <a:lvl2pPr indent="0" marL="457063">
              <a:buNone/>
              <a:defRPr sz="1400"/>
            </a:lvl2pPr>
            <a:lvl3pPr indent="0" marL="914126">
              <a:buNone/>
              <a:defRPr sz="1200"/>
            </a:lvl3pPr>
            <a:lvl4pPr indent="0" marL="1371189">
              <a:buNone/>
              <a:defRPr sz="1000"/>
            </a:lvl4pPr>
            <a:lvl5pPr indent="0" marL="1828251">
              <a:buNone/>
              <a:defRPr sz="1000"/>
            </a:lvl5pPr>
            <a:lvl6pPr indent="0" marL="2285314">
              <a:buNone/>
              <a:defRPr sz="1000"/>
            </a:lvl6pPr>
            <a:lvl7pPr indent="0" marL="2742377">
              <a:buNone/>
              <a:defRPr sz="1000"/>
            </a:lvl7pPr>
            <a:lvl8pPr indent="0" marL="3199440">
              <a:buNone/>
              <a:defRPr sz="1000"/>
            </a:lvl8pPr>
            <a:lvl9pPr indent="0" marL="3656503">
              <a:buNone/>
              <a:defRPr sz="1000"/>
            </a:lvl9pPr>
          </a:lstStyle>
          <a:p>
            <a:pPr lvl="0"/>
            <a:r>
              <a:rPr lang="en-US" smtClean="0"/>
              <a:t>Click to edit Master text styles</a:t>
            </a:r>
          </a:p>
        </p:txBody>
      </p:sp>
      <p:sp>
        <p:nvSpPr>
          <p:cNvPr id="1048732" name="Date Placeholder 4"/>
          <p:cNvSpPr>
            <a:spLocks noGrp="1"/>
          </p:cNvSpPr>
          <p:nvPr>
            <p:ph type="dt" sz="half" idx="10"/>
          </p:nvPr>
        </p:nvSpPr>
        <p:spPr/>
        <p:txBody>
          <a:bodyPr/>
          <a:p>
            <a:fld id="{42A54C80-263E-416B-A8E0-580EDEADCBDC}" type="datetimeFigureOut">
              <a:rPr dirty="0" lang="en-US"/>
              <a:t>9/13/2021</a:t>
            </a:fld>
            <a:endParaRPr dirty="0" lang="en-US"/>
          </a:p>
        </p:txBody>
      </p:sp>
      <p:sp>
        <p:nvSpPr>
          <p:cNvPr id="1048733" name="Footer Placeholder 5"/>
          <p:cNvSpPr>
            <a:spLocks noGrp="1"/>
          </p:cNvSpPr>
          <p:nvPr>
            <p:ph type="ftr" sz="quarter" idx="11"/>
          </p:nvPr>
        </p:nvSpPr>
        <p:spPr/>
        <p:txBody>
          <a:bodyPr/>
          <a:p>
            <a:endParaRPr dirty="0" lang="en-US"/>
          </a:p>
        </p:txBody>
      </p:sp>
      <p:sp>
        <p:nvSpPr>
          <p:cNvPr id="1048734" name="Slide Number Placeholder 6"/>
          <p:cNvSpPr>
            <a:spLocks noGrp="1"/>
          </p:cNvSpPr>
          <p:nvPr>
            <p:ph type="sldNum" sz="quarter" idx="12"/>
          </p:nvPr>
        </p:nvSpPr>
        <p:spPr/>
        <p:txBody>
          <a:bodyPr/>
          <a:p>
            <a:fld id="{519954A3-9DFD-4C44-94BA-B95130A3BA1C}" type="slidenum">
              <a:rPr dirty="0" lang="en-US"/>
              <a:t>‹#›</a:t>
            </a:fld>
            <a:endParaRPr dirty="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type="picTx">
  <p:cSld name="Picture with Caption">
    <p:spTree>
      <p:nvGrpSpPr>
        <p:cNvPr id="82" name=""/>
        <p:cNvGrpSpPr/>
        <p:nvPr/>
      </p:nvGrpSpPr>
      <p:grpSpPr>
        <a:xfrm>
          <a:off x="0" y="0"/>
          <a:ext cx="0" cy="0"/>
          <a:chOff x="0" y="0"/>
          <a:chExt cx="0" cy="0"/>
        </a:xfrm>
      </p:grpSpPr>
      <p:sp>
        <p:nvSpPr>
          <p:cNvPr id="1048680" name="Title 1"/>
          <p:cNvSpPr>
            <a:spLocks noGrp="1"/>
          </p:cNvSpPr>
          <p:nvPr>
            <p:ph type="title"/>
          </p:nvPr>
        </p:nvSpPr>
        <p:spPr>
          <a:xfrm>
            <a:off x="677334" y="4800600"/>
            <a:ext cx="8596667" cy="566738"/>
          </a:xfrm>
        </p:spPr>
        <p:txBody>
          <a:bodyPr anchor="b">
            <a:normAutofit/>
          </a:bodyPr>
          <a:lstStyle>
            <a:lvl1pPr algn="l">
              <a:defRPr b="0" sz="2400"/>
            </a:lvl1pPr>
          </a:lstStyle>
          <a:p>
            <a:r>
              <a:rPr lang="en-US" smtClean="0"/>
              <a:t>Click to edit Master title style</a:t>
            </a:r>
            <a:endParaRPr dirty="0" lang="en-US"/>
          </a:p>
        </p:txBody>
      </p:sp>
      <p:sp>
        <p:nvSpPr>
          <p:cNvPr id="1048681" name="Picture Placeholder 2"/>
          <p:cNvSpPr>
            <a:spLocks noChangeAspect="1" noGrp="1"/>
          </p:cNvSpPr>
          <p:nvPr>
            <p:ph type="pic" idx="1"/>
          </p:nvPr>
        </p:nvSpPr>
        <p:spPr>
          <a:xfrm>
            <a:off x="677334" y="609600"/>
            <a:ext cx="8596668" cy="3845718"/>
          </a:xfrm>
        </p:spPr>
        <p:txBody>
          <a:bodyPr anchor="t">
            <a:normAutofit/>
          </a:bodyPr>
          <a:lstStyle>
            <a:lvl1pPr algn="ctr" indent="0" marL="0">
              <a:buNone/>
              <a:defRPr sz="1600"/>
            </a:lvl1pPr>
            <a:lvl2pPr indent="0" marL="457200">
              <a:buNone/>
              <a:defRPr sz="1600"/>
            </a:lvl2pPr>
            <a:lvl3pPr indent="0" marL="914400">
              <a:buNone/>
              <a:defRPr sz="1600"/>
            </a:lvl3pPr>
            <a:lvl4pPr indent="0" marL="1371600">
              <a:buNone/>
              <a:defRPr sz="1600"/>
            </a:lvl4pPr>
            <a:lvl5pPr indent="0" marL="1828800">
              <a:buNone/>
              <a:defRPr sz="1600"/>
            </a:lvl5pPr>
            <a:lvl6pPr indent="0" marL="2286000">
              <a:buNone/>
              <a:defRPr sz="1600"/>
            </a:lvl6pPr>
            <a:lvl7pPr indent="0" marL="2743200">
              <a:buNone/>
              <a:defRPr sz="1600"/>
            </a:lvl7pPr>
            <a:lvl8pPr indent="0" marL="3200400">
              <a:buNone/>
              <a:defRPr sz="1600"/>
            </a:lvl8pPr>
            <a:lvl9pPr indent="0" marL="3657600">
              <a:buNone/>
              <a:defRPr sz="1600"/>
            </a:lvl9pPr>
          </a:lstStyle>
          <a:p>
            <a:r>
              <a:rPr lang="en-US" smtClean="0"/>
              <a:t>Click icon to add picture</a:t>
            </a:r>
            <a:endParaRPr dirty="0" lang="en-US"/>
          </a:p>
        </p:txBody>
      </p:sp>
      <p:sp>
        <p:nvSpPr>
          <p:cNvPr id="1048682" name="Text Placeholder 3"/>
          <p:cNvSpPr>
            <a:spLocks noGrp="1"/>
          </p:cNvSpPr>
          <p:nvPr>
            <p:ph type="body" sz="half" idx="2"/>
          </p:nvPr>
        </p:nvSpPr>
        <p:spPr>
          <a:xfrm>
            <a:off x="677334" y="5367338"/>
            <a:ext cx="8596667" cy="674024"/>
          </a:xfrm>
        </p:spPr>
        <p:txBody>
          <a:bodyPr>
            <a:normAutofit/>
          </a:bodyPr>
          <a:lstStyle>
            <a:lvl1pPr indent="0" marL="0">
              <a:buNone/>
              <a:defRPr sz="12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smtClean="0"/>
              <a:t>Click to edit Master text styles</a:t>
            </a:r>
          </a:p>
        </p:txBody>
      </p:sp>
      <p:sp>
        <p:nvSpPr>
          <p:cNvPr id="1048683" name="Date Placeholder 4"/>
          <p:cNvSpPr>
            <a:spLocks noGrp="1"/>
          </p:cNvSpPr>
          <p:nvPr>
            <p:ph type="dt" sz="half" idx="10"/>
          </p:nvPr>
        </p:nvSpPr>
        <p:spPr/>
        <p:txBody>
          <a:bodyPr/>
          <a:p>
            <a:fld id="{B61BEF0D-F0BB-DE4B-95CE-6DB70DBA9567}" type="datetimeFigureOut">
              <a:rPr dirty="0" lang="en-US"/>
              <a:t>9/13/2021</a:t>
            </a:fld>
            <a:endParaRPr dirty="0" lang="en-US"/>
          </a:p>
        </p:txBody>
      </p:sp>
      <p:sp>
        <p:nvSpPr>
          <p:cNvPr id="1048684" name="Footer Placeholder 5"/>
          <p:cNvSpPr>
            <a:spLocks noGrp="1"/>
          </p:cNvSpPr>
          <p:nvPr>
            <p:ph type="ftr" sz="quarter" idx="11"/>
          </p:nvPr>
        </p:nvSpPr>
        <p:spPr/>
        <p:txBody>
          <a:bodyPr/>
          <a:p>
            <a:endParaRPr dirty="0" lang="en-US"/>
          </a:p>
        </p:txBody>
      </p:sp>
      <p:sp>
        <p:nvSpPr>
          <p:cNvPr id="1048685" name="Slide Number Placeholder 6"/>
          <p:cNvSpPr>
            <a:spLocks noGrp="1"/>
          </p:cNvSpPr>
          <p:nvPr>
            <p:ph type="sldNum" sz="quarter" idx="12"/>
          </p:nvPr>
        </p:nvSpPr>
        <p:spPr/>
        <p:txBody>
          <a:bodyPr/>
          <a:p>
            <a:fld id="{D57F1E4F-1CFF-5643-939E-217C01CDF565}" type="slidenum">
              <a:rPr dirty="0" lang="en-US"/>
              <a:t>‹#›</a:t>
            </a:fld>
            <a:endParaRPr dirty="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88" name=""/>
        <p:cNvGrpSpPr/>
        <p:nvPr/>
      </p:nvGrpSpPr>
      <p:grpSpPr>
        <a:xfrm>
          <a:off x="0" y="0"/>
          <a:ext cx="0" cy="0"/>
          <a:chOff x="0" y="0"/>
          <a:chExt cx="0" cy="0"/>
        </a:xfrm>
      </p:grpSpPr>
      <p:sp>
        <p:nvSpPr>
          <p:cNvPr id="1048712" name="Title 1"/>
          <p:cNvSpPr>
            <a:spLocks noGrp="1"/>
          </p:cNvSpPr>
          <p:nvPr>
            <p:ph type="title"/>
          </p:nvPr>
        </p:nvSpPr>
        <p:spPr>
          <a:xfrm>
            <a:off x="677335" y="609600"/>
            <a:ext cx="8596668" cy="3403600"/>
          </a:xfrm>
        </p:spPr>
        <p:txBody>
          <a:bodyPr anchor="ctr">
            <a:normAutofit/>
          </a:bodyPr>
          <a:lstStyle>
            <a:lvl1pPr algn="l">
              <a:defRPr b="0" cap="none" sz="4400"/>
            </a:lvl1pPr>
          </a:lstStyle>
          <a:p>
            <a:r>
              <a:rPr lang="en-US" smtClean="0"/>
              <a:t>Click to edit Master title style</a:t>
            </a:r>
            <a:endParaRPr dirty="0" lang="en-US"/>
          </a:p>
        </p:txBody>
      </p:sp>
      <p:sp>
        <p:nvSpPr>
          <p:cNvPr id="1048713" name="Text Placeholder 2"/>
          <p:cNvSpPr>
            <a:spLocks noGrp="1"/>
          </p:cNvSpPr>
          <p:nvPr>
            <p:ph type="body" idx="1"/>
          </p:nvPr>
        </p:nvSpPr>
        <p:spPr>
          <a:xfrm>
            <a:off x="677335" y="4470400"/>
            <a:ext cx="8596668" cy="1570962"/>
          </a:xfrm>
        </p:spPr>
        <p:txBody>
          <a:bodyPr anchor="ctr">
            <a:normAutofit/>
          </a:bodyPr>
          <a:lstStyle>
            <a:lvl1pPr algn="l" indent="0" marL="0">
              <a:buNone/>
              <a:defRPr sz="1800">
                <a:solidFill>
                  <a:schemeClr val="tx1">
                    <a:lumMod val="75000"/>
                    <a:lumOff val="25000"/>
                  </a:schemeClr>
                </a:solidFill>
              </a:defRPr>
            </a:lvl1pPr>
            <a:lvl2pPr indent="0" marL="457200">
              <a:buNone/>
              <a:defRPr sz="1800">
                <a:solidFill>
                  <a:schemeClr val="tx1">
                    <a:tint val="75000"/>
                  </a:schemeClr>
                </a:solidFill>
              </a:defRPr>
            </a:lvl2pPr>
            <a:lvl3pPr indent="0" marL="914400">
              <a:buNone/>
              <a:defRPr sz="1600">
                <a:solidFill>
                  <a:schemeClr val="tx1">
                    <a:tint val="75000"/>
                  </a:schemeClr>
                </a:solidFill>
              </a:defRPr>
            </a:lvl3pPr>
            <a:lvl4pPr indent="0" marL="1371600">
              <a:buNone/>
              <a:defRPr sz="1400">
                <a:solidFill>
                  <a:schemeClr val="tx1">
                    <a:tint val="75000"/>
                  </a:schemeClr>
                </a:solidFill>
              </a:defRPr>
            </a:lvl4pPr>
            <a:lvl5pPr indent="0" marL="1828800">
              <a:buNone/>
              <a:defRPr sz="1400">
                <a:solidFill>
                  <a:schemeClr val="tx1">
                    <a:tint val="75000"/>
                  </a:schemeClr>
                </a:solidFill>
              </a:defRPr>
            </a:lvl5pPr>
            <a:lvl6pPr indent="0" marL="2286000">
              <a:buNone/>
              <a:defRPr sz="1400">
                <a:solidFill>
                  <a:schemeClr val="tx1">
                    <a:tint val="75000"/>
                  </a:schemeClr>
                </a:solidFill>
              </a:defRPr>
            </a:lvl6pPr>
            <a:lvl7pPr indent="0" marL="2743200">
              <a:buNone/>
              <a:defRPr sz="1400">
                <a:solidFill>
                  <a:schemeClr val="tx1">
                    <a:tint val="75000"/>
                  </a:schemeClr>
                </a:solidFill>
              </a:defRPr>
            </a:lvl7pPr>
            <a:lvl8pPr indent="0" marL="3200400">
              <a:buNone/>
              <a:defRPr sz="1400">
                <a:solidFill>
                  <a:schemeClr val="tx1">
                    <a:tint val="75000"/>
                  </a:schemeClr>
                </a:solidFill>
              </a:defRPr>
            </a:lvl8pPr>
            <a:lvl9pPr indent="0" marL="3657600">
              <a:buNone/>
              <a:defRPr sz="1400">
                <a:solidFill>
                  <a:schemeClr val="tx1">
                    <a:tint val="75000"/>
                  </a:schemeClr>
                </a:solidFill>
              </a:defRPr>
            </a:lvl9pPr>
          </a:lstStyle>
          <a:p>
            <a:pPr lvl="0"/>
            <a:r>
              <a:rPr lang="en-US" smtClean="0"/>
              <a:t>Click to edit Master text styles</a:t>
            </a:r>
          </a:p>
        </p:txBody>
      </p:sp>
      <p:sp>
        <p:nvSpPr>
          <p:cNvPr id="1048714" name="Date Placeholder 3"/>
          <p:cNvSpPr>
            <a:spLocks noGrp="1"/>
          </p:cNvSpPr>
          <p:nvPr>
            <p:ph type="dt" sz="half" idx="10"/>
          </p:nvPr>
        </p:nvSpPr>
        <p:spPr/>
        <p:txBody>
          <a:bodyPr/>
          <a:p>
            <a:fld id="{B61BEF0D-F0BB-DE4B-95CE-6DB70DBA9567}" type="datetimeFigureOut">
              <a:rPr dirty="0" lang="en-US"/>
              <a:t>9/13/2021</a:t>
            </a:fld>
            <a:endParaRPr dirty="0" lang="en-US"/>
          </a:p>
        </p:txBody>
      </p:sp>
      <p:sp>
        <p:nvSpPr>
          <p:cNvPr id="1048715" name="Footer Placeholder 4"/>
          <p:cNvSpPr>
            <a:spLocks noGrp="1"/>
          </p:cNvSpPr>
          <p:nvPr>
            <p:ph type="ftr" sz="quarter" idx="11"/>
          </p:nvPr>
        </p:nvSpPr>
        <p:spPr/>
        <p:txBody>
          <a:bodyPr/>
          <a:p>
            <a:endParaRPr dirty="0" lang="en-US"/>
          </a:p>
        </p:txBody>
      </p:sp>
      <p:sp>
        <p:nvSpPr>
          <p:cNvPr id="1048716" name="Slide Number Placeholder 5"/>
          <p:cNvSpPr>
            <a:spLocks noGrp="1"/>
          </p:cNvSpPr>
          <p:nvPr>
            <p:ph type="sldNum" sz="quarter" idx="12"/>
          </p:nvPr>
        </p:nvSpPr>
        <p:spPr/>
        <p:txBody>
          <a:bodyPr/>
          <a:p>
            <a:fld id="{D57F1E4F-1CFF-5643-939E-217C01CDF565}" type="slidenum">
              <a:rPr dirty="0" lang="en-US"/>
              <a:t>‹#›</a:t>
            </a:fld>
            <a:endParaRPr dirty="0"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81" name=""/>
        <p:cNvGrpSpPr/>
        <p:nvPr/>
      </p:nvGrpSpPr>
      <p:grpSpPr>
        <a:xfrm>
          <a:off x="0" y="0"/>
          <a:ext cx="0" cy="0"/>
          <a:chOff x="0" y="0"/>
          <a:chExt cx="0" cy="0"/>
        </a:xfrm>
      </p:grpSpPr>
      <p:sp>
        <p:nvSpPr>
          <p:cNvPr id="1048672" name="Title 1"/>
          <p:cNvSpPr>
            <a:spLocks noGrp="1"/>
          </p:cNvSpPr>
          <p:nvPr>
            <p:ph type="title"/>
          </p:nvPr>
        </p:nvSpPr>
        <p:spPr>
          <a:xfrm>
            <a:off x="931334" y="609600"/>
            <a:ext cx="8094134" cy="3022600"/>
          </a:xfrm>
        </p:spPr>
        <p:txBody>
          <a:bodyPr anchor="ctr">
            <a:normAutofit/>
          </a:bodyPr>
          <a:lstStyle>
            <a:lvl1pPr algn="l">
              <a:defRPr b="0" cap="none" sz="4400"/>
            </a:lvl1pPr>
          </a:lstStyle>
          <a:p>
            <a:r>
              <a:rPr lang="en-US" smtClean="0"/>
              <a:t>Click to edit Master title style</a:t>
            </a:r>
            <a:endParaRPr dirty="0" lang="en-US"/>
          </a:p>
        </p:txBody>
      </p:sp>
      <p:sp>
        <p:nvSpPr>
          <p:cNvPr id="1048673" name="Text Placeholder 9"/>
          <p:cNvSpPr>
            <a:spLocks noGrp="1"/>
          </p:cNvSpPr>
          <p:nvPr>
            <p:ph type="body" sz="quarter" idx="13"/>
          </p:nvPr>
        </p:nvSpPr>
        <p:spPr>
          <a:xfrm>
            <a:off x="1366139" y="3632200"/>
            <a:ext cx="7224524" cy="381000"/>
          </a:xfrm>
        </p:spPr>
        <p:txBody>
          <a:bodyPr anchor="ctr">
            <a:noAutofit/>
          </a:bodyPr>
          <a:lstStyle>
            <a:lvl1pPr indent="0" marL="0">
              <a:buFontTx/>
              <a:buNone/>
              <a:defRPr sz="1600">
                <a:solidFill>
                  <a:schemeClr val="tx1">
                    <a:lumMod val="50000"/>
                    <a:lumOff val="50000"/>
                  </a:schemeClr>
                </a:solidFill>
              </a:defRPr>
            </a:lvl1pPr>
            <a:lvl2pPr indent="0" marL="457200">
              <a:buFontTx/>
              <a:buNone/>
            </a:lvl2pPr>
            <a:lvl3pPr indent="0" marL="914400">
              <a:buFontTx/>
              <a:buNone/>
            </a:lvl3pPr>
            <a:lvl4pPr indent="0" marL="1371600">
              <a:buFontTx/>
              <a:buNone/>
            </a:lvl4pPr>
            <a:lvl5pPr indent="0" marL="1828800">
              <a:buFontTx/>
              <a:buNone/>
            </a:lvl5pPr>
          </a:lstStyle>
          <a:p>
            <a:pPr lvl="0"/>
            <a:r>
              <a:rPr lang="en-US" smtClean="0"/>
              <a:t>Click to edit Master text styles</a:t>
            </a:r>
          </a:p>
        </p:txBody>
      </p:sp>
      <p:sp>
        <p:nvSpPr>
          <p:cNvPr id="1048674" name="Text Placeholder 2"/>
          <p:cNvSpPr>
            <a:spLocks noGrp="1"/>
          </p:cNvSpPr>
          <p:nvPr>
            <p:ph type="body" idx="1"/>
          </p:nvPr>
        </p:nvSpPr>
        <p:spPr>
          <a:xfrm>
            <a:off x="677335" y="4470400"/>
            <a:ext cx="8596668" cy="1570962"/>
          </a:xfrm>
        </p:spPr>
        <p:txBody>
          <a:bodyPr anchor="ctr">
            <a:normAutofit/>
          </a:bodyPr>
          <a:lstStyle>
            <a:lvl1pPr algn="l" indent="0" marL="0">
              <a:buNone/>
              <a:defRPr sz="1800">
                <a:solidFill>
                  <a:schemeClr val="tx1">
                    <a:lumMod val="75000"/>
                    <a:lumOff val="25000"/>
                  </a:schemeClr>
                </a:solidFill>
              </a:defRPr>
            </a:lvl1pPr>
            <a:lvl2pPr indent="0" marL="457200">
              <a:buNone/>
              <a:defRPr sz="1800">
                <a:solidFill>
                  <a:schemeClr val="tx1">
                    <a:tint val="75000"/>
                  </a:schemeClr>
                </a:solidFill>
              </a:defRPr>
            </a:lvl2pPr>
            <a:lvl3pPr indent="0" marL="914400">
              <a:buNone/>
              <a:defRPr sz="1600">
                <a:solidFill>
                  <a:schemeClr val="tx1">
                    <a:tint val="75000"/>
                  </a:schemeClr>
                </a:solidFill>
              </a:defRPr>
            </a:lvl3pPr>
            <a:lvl4pPr indent="0" marL="1371600">
              <a:buNone/>
              <a:defRPr sz="1400">
                <a:solidFill>
                  <a:schemeClr val="tx1">
                    <a:tint val="75000"/>
                  </a:schemeClr>
                </a:solidFill>
              </a:defRPr>
            </a:lvl4pPr>
            <a:lvl5pPr indent="0" marL="1828800">
              <a:buNone/>
              <a:defRPr sz="1400">
                <a:solidFill>
                  <a:schemeClr val="tx1">
                    <a:tint val="75000"/>
                  </a:schemeClr>
                </a:solidFill>
              </a:defRPr>
            </a:lvl5pPr>
            <a:lvl6pPr indent="0" marL="2286000">
              <a:buNone/>
              <a:defRPr sz="1400">
                <a:solidFill>
                  <a:schemeClr val="tx1">
                    <a:tint val="75000"/>
                  </a:schemeClr>
                </a:solidFill>
              </a:defRPr>
            </a:lvl6pPr>
            <a:lvl7pPr indent="0" marL="2743200">
              <a:buNone/>
              <a:defRPr sz="1400">
                <a:solidFill>
                  <a:schemeClr val="tx1">
                    <a:tint val="75000"/>
                  </a:schemeClr>
                </a:solidFill>
              </a:defRPr>
            </a:lvl7pPr>
            <a:lvl8pPr indent="0" marL="3200400">
              <a:buNone/>
              <a:defRPr sz="1400">
                <a:solidFill>
                  <a:schemeClr val="tx1">
                    <a:tint val="75000"/>
                  </a:schemeClr>
                </a:solidFill>
              </a:defRPr>
            </a:lvl8pPr>
            <a:lvl9pPr indent="0" marL="3657600">
              <a:buNone/>
              <a:defRPr sz="1400">
                <a:solidFill>
                  <a:schemeClr val="tx1">
                    <a:tint val="75000"/>
                  </a:schemeClr>
                </a:solidFill>
              </a:defRPr>
            </a:lvl9pPr>
          </a:lstStyle>
          <a:p>
            <a:pPr lvl="0"/>
            <a:r>
              <a:rPr lang="en-US" smtClean="0"/>
              <a:t>Click to edit Master text styles</a:t>
            </a:r>
          </a:p>
        </p:txBody>
      </p:sp>
      <p:sp>
        <p:nvSpPr>
          <p:cNvPr id="1048675" name="Date Placeholder 3"/>
          <p:cNvSpPr>
            <a:spLocks noGrp="1"/>
          </p:cNvSpPr>
          <p:nvPr>
            <p:ph type="dt" sz="half" idx="10"/>
          </p:nvPr>
        </p:nvSpPr>
        <p:spPr/>
        <p:txBody>
          <a:bodyPr/>
          <a:p>
            <a:fld id="{B61BEF0D-F0BB-DE4B-95CE-6DB70DBA9567}" type="datetimeFigureOut">
              <a:rPr dirty="0" lang="en-US"/>
              <a:t>9/13/2021</a:t>
            </a:fld>
            <a:endParaRPr dirty="0" lang="en-US"/>
          </a:p>
        </p:txBody>
      </p:sp>
      <p:sp>
        <p:nvSpPr>
          <p:cNvPr id="1048676" name="Footer Placeholder 4"/>
          <p:cNvSpPr>
            <a:spLocks noGrp="1"/>
          </p:cNvSpPr>
          <p:nvPr>
            <p:ph type="ftr" sz="quarter" idx="11"/>
          </p:nvPr>
        </p:nvSpPr>
        <p:spPr/>
        <p:txBody>
          <a:bodyPr/>
          <a:p>
            <a:endParaRPr dirty="0" lang="en-US"/>
          </a:p>
        </p:txBody>
      </p:sp>
      <p:sp>
        <p:nvSpPr>
          <p:cNvPr id="1048677" name="Slide Number Placeholder 5"/>
          <p:cNvSpPr>
            <a:spLocks noGrp="1"/>
          </p:cNvSpPr>
          <p:nvPr>
            <p:ph type="sldNum" sz="quarter" idx="12"/>
          </p:nvPr>
        </p:nvSpPr>
        <p:spPr/>
        <p:txBody>
          <a:bodyPr/>
          <a:p>
            <a:fld id="{D57F1E4F-1CFF-5643-939E-217C01CDF565}" type="slidenum">
              <a:rPr dirty="0" lang="en-US"/>
              <a:t>‹#›</a:t>
            </a:fld>
            <a:endParaRPr dirty="0" lang="en-US"/>
          </a:p>
        </p:txBody>
      </p:sp>
      <p:sp>
        <p:nvSpPr>
          <p:cNvPr id="1048678" name="TextBox 19"/>
          <p:cNvSpPr txBox="1"/>
          <p:nvPr/>
        </p:nvSpPr>
        <p:spPr>
          <a:xfrm>
            <a:off x="541870" y="790378"/>
            <a:ext cx="609600" cy="584776"/>
          </a:xfrm>
          <a:prstGeom prst="rect"/>
        </p:spPr>
        <p:txBody>
          <a:bodyPr anchor="ctr" bIns="45720" lIns="91440" rIns="91440" rtlCol="0" tIns="45720" vert="horz">
            <a:noAutofit/>
          </a:bodyPr>
          <a:p>
            <a:pPr lvl="0"/>
            <a:r>
              <a:rPr baseline="0" dirty="0" sz="8000" lang="en-US">
                <a:ln w="3175" cmpd="sng">
                  <a:noFill/>
                </a:ln>
                <a:solidFill>
                  <a:schemeClr val="accent1">
                    <a:lumMod val="60000"/>
                    <a:lumOff val="40000"/>
                  </a:schemeClr>
                </a:solidFill>
                <a:effectLst/>
                <a:latin typeface="Arial"/>
              </a:rPr>
              <a:t>“</a:t>
            </a:r>
          </a:p>
        </p:txBody>
      </p:sp>
      <p:sp>
        <p:nvSpPr>
          <p:cNvPr id="1048679" name="TextBox 21"/>
          <p:cNvSpPr txBox="1"/>
          <p:nvPr/>
        </p:nvSpPr>
        <p:spPr>
          <a:xfrm>
            <a:off x="8893011" y="2886556"/>
            <a:ext cx="609600" cy="584776"/>
          </a:xfrm>
          <a:prstGeom prst="rect"/>
        </p:spPr>
        <p:txBody>
          <a:bodyPr anchor="ctr" bIns="45720" lIns="91440" rIns="91440" rtlCol="0" tIns="45720" vert="horz">
            <a:noAutofit/>
          </a:bodyPr>
          <a:p>
            <a:pPr lvl="0"/>
            <a:r>
              <a:rPr baseline="0" dirty="0" sz="8000" lang="en-US">
                <a:ln w="3175" cmpd="sng">
                  <a:noFill/>
                </a:ln>
                <a:solidFill>
                  <a:schemeClr val="accent1">
                    <a:lumMod val="60000"/>
                    <a:lumOff val="40000"/>
                  </a:schemeClr>
                </a:solidFill>
                <a:latin typeface="Arial"/>
              </a:rPr>
              <a:t>”</a:t>
            </a:r>
            <a:endParaRPr dirty="0" lang="en-US">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87" name=""/>
        <p:cNvGrpSpPr/>
        <p:nvPr/>
      </p:nvGrpSpPr>
      <p:grpSpPr>
        <a:xfrm>
          <a:off x="0" y="0"/>
          <a:ext cx="0" cy="0"/>
          <a:chOff x="0" y="0"/>
          <a:chExt cx="0" cy="0"/>
        </a:xfrm>
      </p:grpSpPr>
      <p:sp>
        <p:nvSpPr>
          <p:cNvPr id="1048707" name="Title 1"/>
          <p:cNvSpPr>
            <a:spLocks noGrp="1"/>
          </p:cNvSpPr>
          <p:nvPr>
            <p:ph type="title"/>
          </p:nvPr>
        </p:nvSpPr>
        <p:spPr>
          <a:xfrm>
            <a:off x="677335" y="1931988"/>
            <a:ext cx="8596668" cy="2595460"/>
          </a:xfrm>
        </p:spPr>
        <p:txBody>
          <a:bodyPr anchor="b">
            <a:normAutofit/>
          </a:bodyPr>
          <a:lstStyle>
            <a:lvl1pPr algn="l">
              <a:defRPr b="0" cap="none" sz="4400"/>
            </a:lvl1pPr>
          </a:lstStyle>
          <a:p>
            <a:r>
              <a:rPr lang="en-US" smtClean="0"/>
              <a:t>Click to edit Master title style</a:t>
            </a:r>
            <a:endParaRPr dirty="0" lang="en-US"/>
          </a:p>
        </p:txBody>
      </p:sp>
      <p:sp>
        <p:nvSpPr>
          <p:cNvPr id="1048708" name="Text Placeholder 2"/>
          <p:cNvSpPr>
            <a:spLocks noGrp="1"/>
          </p:cNvSpPr>
          <p:nvPr>
            <p:ph type="body" idx="1"/>
          </p:nvPr>
        </p:nvSpPr>
        <p:spPr>
          <a:xfrm>
            <a:off x="677335" y="4527448"/>
            <a:ext cx="8596668" cy="1513914"/>
          </a:xfrm>
        </p:spPr>
        <p:txBody>
          <a:bodyPr anchor="t">
            <a:normAutofit/>
          </a:bodyPr>
          <a:lstStyle>
            <a:lvl1pPr algn="l" indent="0" marL="0">
              <a:buNone/>
              <a:defRPr sz="1800">
                <a:solidFill>
                  <a:schemeClr val="tx1">
                    <a:lumMod val="75000"/>
                    <a:lumOff val="25000"/>
                  </a:schemeClr>
                </a:solidFill>
              </a:defRPr>
            </a:lvl1pPr>
            <a:lvl2pPr indent="0" marL="457200">
              <a:buNone/>
              <a:defRPr sz="1800">
                <a:solidFill>
                  <a:schemeClr val="tx1">
                    <a:tint val="75000"/>
                  </a:schemeClr>
                </a:solidFill>
              </a:defRPr>
            </a:lvl2pPr>
            <a:lvl3pPr indent="0" marL="914400">
              <a:buNone/>
              <a:defRPr sz="1600">
                <a:solidFill>
                  <a:schemeClr val="tx1">
                    <a:tint val="75000"/>
                  </a:schemeClr>
                </a:solidFill>
              </a:defRPr>
            </a:lvl3pPr>
            <a:lvl4pPr indent="0" marL="1371600">
              <a:buNone/>
              <a:defRPr sz="1400">
                <a:solidFill>
                  <a:schemeClr val="tx1">
                    <a:tint val="75000"/>
                  </a:schemeClr>
                </a:solidFill>
              </a:defRPr>
            </a:lvl4pPr>
            <a:lvl5pPr indent="0" marL="1828800">
              <a:buNone/>
              <a:defRPr sz="1400">
                <a:solidFill>
                  <a:schemeClr val="tx1">
                    <a:tint val="75000"/>
                  </a:schemeClr>
                </a:solidFill>
              </a:defRPr>
            </a:lvl5pPr>
            <a:lvl6pPr indent="0" marL="2286000">
              <a:buNone/>
              <a:defRPr sz="1400">
                <a:solidFill>
                  <a:schemeClr val="tx1">
                    <a:tint val="75000"/>
                  </a:schemeClr>
                </a:solidFill>
              </a:defRPr>
            </a:lvl6pPr>
            <a:lvl7pPr indent="0" marL="2743200">
              <a:buNone/>
              <a:defRPr sz="1400">
                <a:solidFill>
                  <a:schemeClr val="tx1">
                    <a:tint val="75000"/>
                  </a:schemeClr>
                </a:solidFill>
              </a:defRPr>
            </a:lvl7pPr>
            <a:lvl8pPr indent="0" marL="3200400">
              <a:buNone/>
              <a:defRPr sz="1400">
                <a:solidFill>
                  <a:schemeClr val="tx1">
                    <a:tint val="75000"/>
                  </a:schemeClr>
                </a:solidFill>
              </a:defRPr>
            </a:lvl8pPr>
            <a:lvl9pPr indent="0" marL="3657600">
              <a:buNone/>
              <a:defRPr sz="1400">
                <a:solidFill>
                  <a:schemeClr val="tx1">
                    <a:tint val="75000"/>
                  </a:schemeClr>
                </a:solidFill>
              </a:defRPr>
            </a:lvl9pPr>
          </a:lstStyle>
          <a:p>
            <a:pPr lvl="0"/>
            <a:r>
              <a:rPr lang="en-US" smtClean="0"/>
              <a:t>Click to edit Master text styles</a:t>
            </a:r>
          </a:p>
        </p:txBody>
      </p:sp>
      <p:sp>
        <p:nvSpPr>
          <p:cNvPr id="1048709" name="Date Placeholder 3"/>
          <p:cNvSpPr>
            <a:spLocks noGrp="1"/>
          </p:cNvSpPr>
          <p:nvPr>
            <p:ph type="dt" sz="half" idx="10"/>
          </p:nvPr>
        </p:nvSpPr>
        <p:spPr/>
        <p:txBody>
          <a:bodyPr/>
          <a:p>
            <a:fld id="{B61BEF0D-F0BB-DE4B-95CE-6DB70DBA9567}" type="datetimeFigureOut">
              <a:rPr dirty="0" lang="en-US"/>
              <a:t>9/13/2021</a:t>
            </a:fld>
            <a:endParaRPr dirty="0" lang="en-US"/>
          </a:p>
        </p:txBody>
      </p:sp>
      <p:sp>
        <p:nvSpPr>
          <p:cNvPr id="1048710" name="Footer Placeholder 4"/>
          <p:cNvSpPr>
            <a:spLocks noGrp="1"/>
          </p:cNvSpPr>
          <p:nvPr>
            <p:ph type="ftr" sz="quarter" idx="11"/>
          </p:nvPr>
        </p:nvSpPr>
        <p:spPr/>
        <p:txBody>
          <a:bodyPr/>
          <a:p>
            <a:endParaRPr dirty="0" lang="en-US"/>
          </a:p>
        </p:txBody>
      </p:sp>
      <p:sp>
        <p:nvSpPr>
          <p:cNvPr id="1048711" name="Slide Number Placeholder 5"/>
          <p:cNvSpPr>
            <a:spLocks noGrp="1"/>
          </p:cNvSpPr>
          <p:nvPr>
            <p:ph type="sldNum" sz="quarter" idx="12"/>
          </p:nvPr>
        </p:nvSpPr>
        <p:spPr/>
        <p:txBody>
          <a:bodyPr/>
          <a:p>
            <a:fld id="{D57F1E4F-1CFF-5643-939E-217C01CDF565}" type="slidenum">
              <a:rPr dirty="0" lang="en-US"/>
              <a:t>‹#›</a:t>
            </a:fld>
            <a:endParaRPr dirty="0"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80" name=""/>
        <p:cNvGrpSpPr/>
        <p:nvPr/>
      </p:nvGrpSpPr>
      <p:grpSpPr>
        <a:xfrm>
          <a:off x="0" y="0"/>
          <a:ext cx="0" cy="0"/>
          <a:chOff x="0" y="0"/>
          <a:chExt cx="0" cy="0"/>
        </a:xfrm>
      </p:grpSpPr>
      <p:sp>
        <p:nvSpPr>
          <p:cNvPr id="1048664" name="Title 1"/>
          <p:cNvSpPr>
            <a:spLocks noGrp="1"/>
          </p:cNvSpPr>
          <p:nvPr>
            <p:ph type="title"/>
          </p:nvPr>
        </p:nvSpPr>
        <p:spPr>
          <a:xfrm>
            <a:off x="931334" y="609600"/>
            <a:ext cx="8094134" cy="3022600"/>
          </a:xfrm>
        </p:spPr>
        <p:txBody>
          <a:bodyPr anchor="ctr">
            <a:normAutofit/>
          </a:bodyPr>
          <a:lstStyle>
            <a:lvl1pPr algn="l">
              <a:defRPr b="0" cap="none" sz="4400"/>
            </a:lvl1pPr>
          </a:lstStyle>
          <a:p>
            <a:r>
              <a:rPr lang="en-US" smtClean="0"/>
              <a:t>Click to edit Master title style</a:t>
            </a:r>
            <a:endParaRPr dirty="0" lang="en-US"/>
          </a:p>
        </p:txBody>
      </p:sp>
      <p:sp>
        <p:nvSpPr>
          <p:cNvPr id="1048665" name="Text Placeholder 9"/>
          <p:cNvSpPr>
            <a:spLocks noGrp="1"/>
          </p:cNvSpPr>
          <p:nvPr>
            <p:ph type="body" sz="quarter" idx="13"/>
          </p:nvPr>
        </p:nvSpPr>
        <p:spPr>
          <a:xfrm>
            <a:off x="677332" y="4013200"/>
            <a:ext cx="8596669" cy="514248"/>
          </a:xfrm>
        </p:spPr>
        <p:txBody>
          <a:bodyPr anchor="b">
            <a:noAutofit/>
          </a:bodyPr>
          <a:lstStyle>
            <a:lvl1pPr indent="0" marL="0">
              <a:buFontTx/>
              <a:buNone/>
              <a:defRPr sz="2400">
                <a:solidFill>
                  <a:schemeClr val="tx1">
                    <a:lumMod val="75000"/>
                    <a:lumOff val="25000"/>
                  </a:schemeClr>
                </a:solidFill>
              </a:defRPr>
            </a:lvl1pPr>
            <a:lvl2pPr indent="0" marL="457200">
              <a:buFontTx/>
              <a:buNone/>
            </a:lvl2pPr>
            <a:lvl3pPr indent="0" marL="914400">
              <a:buFontTx/>
              <a:buNone/>
            </a:lvl3pPr>
            <a:lvl4pPr indent="0" marL="1371600">
              <a:buFontTx/>
              <a:buNone/>
            </a:lvl4pPr>
            <a:lvl5pPr indent="0" marL="1828800">
              <a:buFontTx/>
              <a:buNone/>
            </a:lvl5pPr>
          </a:lstStyle>
          <a:p>
            <a:pPr lvl="0"/>
            <a:r>
              <a:rPr lang="en-US" smtClean="0"/>
              <a:t>Click to edit Master text styles</a:t>
            </a:r>
          </a:p>
        </p:txBody>
      </p:sp>
      <p:sp>
        <p:nvSpPr>
          <p:cNvPr id="1048666" name="Text Placeholder 2"/>
          <p:cNvSpPr>
            <a:spLocks noGrp="1"/>
          </p:cNvSpPr>
          <p:nvPr>
            <p:ph type="body" idx="1"/>
          </p:nvPr>
        </p:nvSpPr>
        <p:spPr>
          <a:xfrm>
            <a:off x="677335" y="4527448"/>
            <a:ext cx="8596668" cy="1513914"/>
          </a:xfrm>
        </p:spPr>
        <p:txBody>
          <a:bodyPr anchor="t">
            <a:normAutofit/>
          </a:bodyPr>
          <a:lstStyle>
            <a:lvl1pPr algn="l" indent="0" marL="0">
              <a:buNone/>
              <a:defRPr sz="1800">
                <a:solidFill>
                  <a:schemeClr val="tx1">
                    <a:lumMod val="50000"/>
                    <a:lumOff val="50000"/>
                  </a:schemeClr>
                </a:solidFill>
              </a:defRPr>
            </a:lvl1pPr>
            <a:lvl2pPr indent="0" marL="457200">
              <a:buNone/>
              <a:defRPr sz="1800">
                <a:solidFill>
                  <a:schemeClr val="tx1">
                    <a:tint val="75000"/>
                  </a:schemeClr>
                </a:solidFill>
              </a:defRPr>
            </a:lvl2pPr>
            <a:lvl3pPr indent="0" marL="914400">
              <a:buNone/>
              <a:defRPr sz="1600">
                <a:solidFill>
                  <a:schemeClr val="tx1">
                    <a:tint val="75000"/>
                  </a:schemeClr>
                </a:solidFill>
              </a:defRPr>
            </a:lvl3pPr>
            <a:lvl4pPr indent="0" marL="1371600">
              <a:buNone/>
              <a:defRPr sz="1400">
                <a:solidFill>
                  <a:schemeClr val="tx1">
                    <a:tint val="75000"/>
                  </a:schemeClr>
                </a:solidFill>
              </a:defRPr>
            </a:lvl4pPr>
            <a:lvl5pPr indent="0" marL="1828800">
              <a:buNone/>
              <a:defRPr sz="1400">
                <a:solidFill>
                  <a:schemeClr val="tx1">
                    <a:tint val="75000"/>
                  </a:schemeClr>
                </a:solidFill>
              </a:defRPr>
            </a:lvl5pPr>
            <a:lvl6pPr indent="0" marL="2286000">
              <a:buNone/>
              <a:defRPr sz="1400">
                <a:solidFill>
                  <a:schemeClr val="tx1">
                    <a:tint val="75000"/>
                  </a:schemeClr>
                </a:solidFill>
              </a:defRPr>
            </a:lvl6pPr>
            <a:lvl7pPr indent="0" marL="2743200">
              <a:buNone/>
              <a:defRPr sz="1400">
                <a:solidFill>
                  <a:schemeClr val="tx1">
                    <a:tint val="75000"/>
                  </a:schemeClr>
                </a:solidFill>
              </a:defRPr>
            </a:lvl7pPr>
            <a:lvl8pPr indent="0" marL="3200400">
              <a:buNone/>
              <a:defRPr sz="1400">
                <a:solidFill>
                  <a:schemeClr val="tx1">
                    <a:tint val="75000"/>
                  </a:schemeClr>
                </a:solidFill>
              </a:defRPr>
            </a:lvl8pPr>
            <a:lvl9pPr indent="0" marL="3657600">
              <a:buNone/>
              <a:defRPr sz="1400">
                <a:solidFill>
                  <a:schemeClr val="tx1">
                    <a:tint val="75000"/>
                  </a:schemeClr>
                </a:solidFill>
              </a:defRPr>
            </a:lvl9pPr>
          </a:lstStyle>
          <a:p>
            <a:pPr lvl="0"/>
            <a:r>
              <a:rPr lang="en-US" smtClean="0"/>
              <a:t>Click to edit Master text styles</a:t>
            </a:r>
          </a:p>
        </p:txBody>
      </p:sp>
      <p:sp>
        <p:nvSpPr>
          <p:cNvPr id="1048667" name="Date Placeholder 3"/>
          <p:cNvSpPr>
            <a:spLocks noGrp="1"/>
          </p:cNvSpPr>
          <p:nvPr>
            <p:ph type="dt" sz="half" idx="10"/>
          </p:nvPr>
        </p:nvSpPr>
        <p:spPr/>
        <p:txBody>
          <a:bodyPr/>
          <a:p>
            <a:fld id="{B61BEF0D-F0BB-DE4B-95CE-6DB70DBA9567}" type="datetimeFigureOut">
              <a:rPr dirty="0" lang="en-US"/>
              <a:t>9/13/2021</a:t>
            </a:fld>
            <a:endParaRPr dirty="0" lang="en-US"/>
          </a:p>
        </p:txBody>
      </p:sp>
      <p:sp>
        <p:nvSpPr>
          <p:cNvPr id="1048668" name="Footer Placeholder 4"/>
          <p:cNvSpPr>
            <a:spLocks noGrp="1"/>
          </p:cNvSpPr>
          <p:nvPr>
            <p:ph type="ftr" sz="quarter" idx="11"/>
          </p:nvPr>
        </p:nvSpPr>
        <p:spPr/>
        <p:txBody>
          <a:bodyPr/>
          <a:p>
            <a:endParaRPr dirty="0" lang="en-US"/>
          </a:p>
        </p:txBody>
      </p:sp>
      <p:sp>
        <p:nvSpPr>
          <p:cNvPr id="1048669" name="Slide Number Placeholder 5"/>
          <p:cNvSpPr>
            <a:spLocks noGrp="1"/>
          </p:cNvSpPr>
          <p:nvPr>
            <p:ph type="sldNum" sz="quarter" idx="12"/>
          </p:nvPr>
        </p:nvSpPr>
        <p:spPr/>
        <p:txBody>
          <a:bodyPr/>
          <a:p>
            <a:fld id="{D57F1E4F-1CFF-5643-939E-217C01CDF565}" type="slidenum">
              <a:rPr dirty="0" lang="en-US"/>
              <a:t>‹#›</a:t>
            </a:fld>
            <a:endParaRPr dirty="0" lang="en-US"/>
          </a:p>
        </p:txBody>
      </p:sp>
      <p:sp>
        <p:nvSpPr>
          <p:cNvPr id="1048670" name="TextBox 23"/>
          <p:cNvSpPr txBox="1"/>
          <p:nvPr/>
        </p:nvSpPr>
        <p:spPr>
          <a:xfrm>
            <a:off x="541870" y="790378"/>
            <a:ext cx="609600" cy="584776"/>
          </a:xfrm>
          <a:prstGeom prst="rect"/>
        </p:spPr>
        <p:txBody>
          <a:bodyPr anchor="ctr" bIns="45720" lIns="91440" rIns="91440" rtlCol="0" tIns="45720" vert="horz">
            <a:noAutofit/>
          </a:bodyPr>
          <a:p>
            <a:pPr lvl="0"/>
            <a:r>
              <a:rPr baseline="0" dirty="0" sz="8000" lang="en-US">
                <a:ln w="3175" cmpd="sng">
                  <a:noFill/>
                </a:ln>
                <a:solidFill>
                  <a:schemeClr val="accent1">
                    <a:lumMod val="60000"/>
                    <a:lumOff val="40000"/>
                  </a:schemeClr>
                </a:solidFill>
                <a:effectLst/>
                <a:latin typeface="Arial"/>
              </a:rPr>
              <a:t>“</a:t>
            </a:r>
          </a:p>
        </p:txBody>
      </p:sp>
      <p:sp>
        <p:nvSpPr>
          <p:cNvPr id="1048671" name="TextBox 24"/>
          <p:cNvSpPr txBox="1"/>
          <p:nvPr/>
        </p:nvSpPr>
        <p:spPr>
          <a:xfrm>
            <a:off x="8893011" y="2886556"/>
            <a:ext cx="609600" cy="584776"/>
          </a:xfrm>
          <a:prstGeom prst="rect"/>
        </p:spPr>
        <p:txBody>
          <a:bodyPr anchor="ctr" bIns="45720" lIns="91440" rIns="91440" rtlCol="0" tIns="45720" vert="horz">
            <a:noAutofit/>
          </a:bodyPr>
          <a:p>
            <a:pPr lvl="0"/>
            <a:r>
              <a:rPr baseline="0" dirty="0" sz="8000" lang="en-US">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90" name=""/>
        <p:cNvGrpSpPr/>
        <p:nvPr/>
      </p:nvGrpSpPr>
      <p:grpSpPr>
        <a:xfrm>
          <a:off x="0" y="0"/>
          <a:ext cx="0" cy="0"/>
          <a:chOff x="0" y="0"/>
          <a:chExt cx="0" cy="0"/>
        </a:xfrm>
      </p:grpSpPr>
      <p:sp>
        <p:nvSpPr>
          <p:cNvPr id="1048723" name="Title 1"/>
          <p:cNvSpPr>
            <a:spLocks noGrp="1"/>
          </p:cNvSpPr>
          <p:nvPr>
            <p:ph type="title"/>
          </p:nvPr>
        </p:nvSpPr>
        <p:spPr>
          <a:xfrm>
            <a:off x="685799" y="609600"/>
            <a:ext cx="8588203" cy="3022600"/>
          </a:xfrm>
        </p:spPr>
        <p:txBody>
          <a:bodyPr anchor="ctr">
            <a:normAutofit/>
          </a:bodyPr>
          <a:lstStyle>
            <a:lvl1pPr algn="l">
              <a:defRPr b="0" cap="none" sz="4400"/>
            </a:lvl1pPr>
          </a:lstStyle>
          <a:p>
            <a:r>
              <a:rPr lang="en-US" smtClean="0"/>
              <a:t>Click to edit Master title style</a:t>
            </a:r>
            <a:endParaRPr dirty="0" lang="en-US"/>
          </a:p>
        </p:txBody>
      </p:sp>
      <p:sp>
        <p:nvSpPr>
          <p:cNvPr id="1048724" name="Text Placeholder 9"/>
          <p:cNvSpPr>
            <a:spLocks noGrp="1"/>
          </p:cNvSpPr>
          <p:nvPr>
            <p:ph type="body" sz="quarter" idx="13"/>
          </p:nvPr>
        </p:nvSpPr>
        <p:spPr>
          <a:xfrm>
            <a:off x="677332" y="4013200"/>
            <a:ext cx="8596669" cy="514248"/>
          </a:xfrm>
        </p:spPr>
        <p:txBody>
          <a:bodyPr anchor="b">
            <a:noAutofit/>
          </a:bodyPr>
          <a:lstStyle>
            <a:lvl1pPr indent="0" marL="0">
              <a:buFontTx/>
              <a:buNone/>
              <a:defRPr sz="2400">
                <a:solidFill>
                  <a:schemeClr val="accent1"/>
                </a:solidFill>
              </a:defRPr>
            </a:lvl1pPr>
            <a:lvl2pPr indent="0" marL="457200">
              <a:buFontTx/>
              <a:buNone/>
            </a:lvl2pPr>
            <a:lvl3pPr indent="0" marL="914400">
              <a:buFontTx/>
              <a:buNone/>
            </a:lvl3pPr>
            <a:lvl4pPr indent="0" marL="1371600">
              <a:buFontTx/>
              <a:buNone/>
            </a:lvl4pPr>
            <a:lvl5pPr indent="0" marL="1828800">
              <a:buFontTx/>
              <a:buNone/>
            </a:lvl5pPr>
          </a:lstStyle>
          <a:p>
            <a:pPr lvl="0"/>
            <a:r>
              <a:rPr lang="en-US" smtClean="0"/>
              <a:t>Click to edit Master text styles</a:t>
            </a:r>
          </a:p>
        </p:txBody>
      </p:sp>
      <p:sp>
        <p:nvSpPr>
          <p:cNvPr id="1048725" name="Text Placeholder 2"/>
          <p:cNvSpPr>
            <a:spLocks noGrp="1"/>
          </p:cNvSpPr>
          <p:nvPr>
            <p:ph type="body" idx="1"/>
          </p:nvPr>
        </p:nvSpPr>
        <p:spPr>
          <a:xfrm>
            <a:off x="677335" y="4527448"/>
            <a:ext cx="8596668" cy="1513914"/>
          </a:xfrm>
        </p:spPr>
        <p:txBody>
          <a:bodyPr anchor="t">
            <a:normAutofit/>
          </a:bodyPr>
          <a:lstStyle>
            <a:lvl1pPr algn="l" indent="0" marL="0">
              <a:buNone/>
              <a:defRPr sz="1800">
                <a:solidFill>
                  <a:schemeClr val="tx1">
                    <a:lumMod val="50000"/>
                    <a:lumOff val="50000"/>
                  </a:schemeClr>
                </a:solidFill>
              </a:defRPr>
            </a:lvl1pPr>
            <a:lvl2pPr indent="0" marL="457200">
              <a:buNone/>
              <a:defRPr sz="1800">
                <a:solidFill>
                  <a:schemeClr val="tx1">
                    <a:tint val="75000"/>
                  </a:schemeClr>
                </a:solidFill>
              </a:defRPr>
            </a:lvl2pPr>
            <a:lvl3pPr indent="0" marL="914400">
              <a:buNone/>
              <a:defRPr sz="1600">
                <a:solidFill>
                  <a:schemeClr val="tx1">
                    <a:tint val="75000"/>
                  </a:schemeClr>
                </a:solidFill>
              </a:defRPr>
            </a:lvl3pPr>
            <a:lvl4pPr indent="0" marL="1371600">
              <a:buNone/>
              <a:defRPr sz="1400">
                <a:solidFill>
                  <a:schemeClr val="tx1">
                    <a:tint val="75000"/>
                  </a:schemeClr>
                </a:solidFill>
              </a:defRPr>
            </a:lvl4pPr>
            <a:lvl5pPr indent="0" marL="1828800">
              <a:buNone/>
              <a:defRPr sz="1400">
                <a:solidFill>
                  <a:schemeClr val="tx1">
                    <a:tint val="75000"/>
                  </a:schemeClr>
                </a:solidFill>
              </a:defRPr>
            </a:lvl5pPr>
            <a:lvl6pPr indent="0" marL="2286000">
              <a:buNone/>
              <a:defRPr sz="1400">
                <a:solidFill>
                  <a:schemeClr val="tx1">
                    <a:tint val="75000"/>
                  </a:schemeClr>
                </a:solidFill>
              </a:defRPr>
            </a:lvl6pPr>
            <a:lvl7pPr indent="0" marL="2743200">
              <a:buNone/>
              <a:defRPr sz="1400">
                <a:solidFill>
                  <a:schemeClr val="tx1">
                    <a:tint val="75000"/>
                  </a:schemeClr>
                </a:solidFill>
              </a:defRPr>
            </a:lvl7pPr>
            <a:lvl8pPr indent="0" marL="3200400">
              <a:buNone/>
              <a:defRPr sz="1400">
                <a:solidFill>
                  <a:schemeClr val="tx1">
                    <a:tint val="75000"/>
                  </a:schemeClr>
                </a:solidFill>
              </a:defRPr>
            </a:lvl8pPr>
            <a:lvl9pPr indent="0" marL="3657600">
              <a:buNone/>
              <a:defRPr sz="1400">
                <a:solidFill>
                  <a:schemeClr val="tx1">
                    <a:tint val="75000"/>
                  </a:schemeClr>
                </a:solidFill>
              </a:defRPr>
            </a:lvl9pPr>
          </a:lstStyle>
          <a:p>
            <a:pPr lvl="0"/>
            <a:r>
              <a:rPr lang="en-US" smtClean="0"/>
              <a:t>Click to edit Master text styles</a:t>
            </a:r>
          </a:p>
        </p:txBody>
      </p:sp>
      <p:sp>
        <p:nvSpPr>
          <p:cNvPr id="1048726" name="Date Placeholder 3"/>
          <p:cNvSpPr>
            <a:spLocks noGrp="1"/>
          </p:cNvSpPr>
          <p:nvPr>
            <p:ph type="dt" sz="half" idx="10"/>
          </p:nvPr>
        </p:nvSpPr>
        <p:spPr/>
        <p:txBody>
          <a:bodyPr/>
          <a:p>
            <a:fld id="{B61BEF0D-F0BB-DE4B-95CE-6DB70DBA9567}" type="datetimeFigureOut">
              <a:rPr dirty="0" lang="en-US"/>
              <a:t>9/13/2021</a:t>
            </a:fld>
            <a:endParaRPr dirty="0" lang="en-US"/>
          </a:p>
        </p:txBody>
      </p:sp>
      <p:sp>
        <p:nvSpPr>
          <p:cNvPr id="1048727" name="Footer Placeholder 4"/>
          <p:cNvSpPr>
            <a:spLocks noGrp="1"/>
          </p:cNvSpPr>
          <p:nvPr>
            <p:ph type="ftr" sz="quarter" idx="11"/>
          </p:nvPr>
        </p:nvSpPr>
        <p:spPr/>
        <p:txBody>
          <a:bodyPr/>
          <a:p>
            <a:endParaRPr dirty="0" lang="en-US"/>
          </a:p>
        </p:txBody>
      </p:sp>
      <p:sp>
        <p:nvSpPr>
          <p:cNvPr id="1048728" name="Slide Number Placeholder 5"/>
          <p:cNvSpPr>
            <a:spLocks noGrp="1"/>
          </p:cNvSpPr>
          <p:nvPr>
            <p:ph type="sldNum" sz="quarter" idx="12"/>
          </p:nvPr>
        </p:nvSpPr>
        <p:spPr/>
        <p:txBody>
          <a:bodyPr/>
          <a:p>
            <a:fld id="{D57F1E4F-1CFF-5643-939E-217C01CDF565}" type="slidenum">
              <a:rPr dirty="0" lang="en-US"/>
              <a:t>‹#›</a:t>
            </a:fld>
            <a:endParaRPr dirty="0"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83" name=""/>
        <p:cNvGrpSpPr/>
        <p:nvPr/>
      </p:nvGrpSpPr>
      <p:grpSpPr>
        <a:xfrm>
          <a:off x="0" y="0"/>
          <a:ext cx="0" cy="0"/>
          <a:chOff x="0" y="0"/>
          <a:chExt cx="0" cy="0"/>
        </a:xfrm>
      </p:grpSpPr>
      <p:sp>
        <p:nvSpPr>
          <p:cNvPr id="1048686" name="Title 1"/>
          <p:cNvSpPr>
            <a:spLocks noGrp="1"/>
          </p:cNvSpPr>
          <p:nvPr>
            <p:ph type="title"/>
          </p:nvPr>
        </p:nvSpPr>
        <p:spPr/>
        <p:txBody>
          <a:bodyPr/>
          <a:p>
            <a:r>
              <a:rPr lang="en-US" smtClean="0"/>
              <a:t>Click to edit Master title style</a:t>
            </a:r>
            <a:endParaRPr dirty="0" lang="en-US"/>
          </a:p>
        </p:txBody>
      </p:sp>
      <p:sp>
        <p:nvSpPr>
          <p:cNvPr id="1048687" name="Vertical Text Placeholder 2"/>
          <p:cNvSpPr>
            <a:spLocks noGrp="1"/>
          </p:cNvSpPr>
          <p:nvPr>
            <p:ph type="body" orient="vert" idx="1"/>
          </p:nvPr>
        </p:nvSpPr>
        <p:spPr/>
        <p:txBody>
          <a:bodyPr vert="eaVert"/>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lang="en-US"/>
          </a:p>
        </p:txBody>
      </p:sp>
      <p:sp>
        <p:nvSpPr>
          <p:cNvPr id="1048688" name="Date Placeholder 3"/>
          <p:cNvSpPr>
            <a:spLocks noGrp="1"/>
          </p:cNvSpPr>
          <p:nvPr>
            <p:ph type="dt" sz="half" idx="10"/>
          </p:nvPr>
        </p:nvSpPr>
        <p:spPr/>
        <p:txBody>
          <a:bodyPr/>
          <a:p>
            <a:fld id="{55C6B4A9-1611-4792-9094-5F34BCA07E0B}" type="datetimeFigureOut">
              <a:rPr dirty="0" lang="en-US"/>
              <a:t>9/13/2021</a:t>
            </a:fld>
            <a:endParaRPr dirty="0" lang="en-US"/>
          </a:p>
        </p:txBody>
      </p:sp>
      <p:sp>
        <p:nvSpPr>
          <p:cNvPr id="1048689" name="Footer Placeholder 4"/>
          <p:cNvSpPr>
            <a:spLocks noGrp="1"/>
          </p:cNvSpPr>
          <p:nvPr>
            <p:ph type="ftr" sz="quarter" idx="11"/>
          </p:nvPr>
        </p:nvSpPr>
        <p:spPr/>
        <p:txBody>
          <a:bodyPr/>
          <a:p>
            <a:endParaRPr dirty="0" lang="en-US"/>
          </a:p>
        </p:txBody>
      </p:sp>
      <p:sp>
        <p:nvSpPr>
          <p:cNvPr id="1048690" name="Slide Number Placeholder 5"/>
          <p:cNvSpPr>
            <a:spLocks noGrp="1"/>
          </p:cNvSpPr>
          <p:nvPr>
            <p:ph type="sldNum" sz="quarter" idx="12"/>
          </p:nvPr>
        </p:nvSpPr>
        <p:spPr/>
        <p:txBody>
          <a:bodyPr/>
          <a:p>
            <a:fld id="{89333C77-0158-454C-844F-B7AB9BD7DAD4}" type="slidenum">
              <a:rPr dirty="0" lang="en-US"/>
              <a:t>‹#›</a:t>
            </a:fld>
            <a:endParaRPr dirty="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92" name=""/>
        <p:cNvGrpSpPr/>
        <p:nvPr/>
      </p:nvGrpSpPr>
      <p:grpSpPr>
        <a:xfrm>
          <a:off x="0" y="0"/>
          <a:ext cx="0" cy="0"/>
          <a:chOff x="0" y="0"/>
          <a:chExt cx="0" cy="0"/>
        </a:xfrm>
      </p:grpSpPr>
      <p:sp>
        <p:nvSpPr>
          <p:cNvPr id="1048735" name="Vertical Title 1"/>
          <p:cNvSpPr>
            <a:spLocks noGrp="1"/>
          </p:cNvSpPr>
          <p:nvPr>
            <p:ph type="title" orient="vert"/>
          </p:nvPr>
        </p:nvSpPr>
        <p:spPr>
          <a:xfrm>
            <a:off x="7967673" y="609599"/>
            <a:ext cx="1304743" cy="5251451"/>
          </a:xfrm>
        </p:spPr>
        <p:txBody>
          <a:bodyPr anchor="ctr" vert="eaVert"/>
          <a:p>
            <a:r>
              <a:rPr lang="en-US" smtClean="0"/>
              <a:t>Click to edit Master title style</a:t>
            </a:r>
            <a:endParaRPr dirty="0" lang="en-US"/>
          </a:p>
        </p:txBody>
      </p:sp>
      <p:sp>
        <p:nvSpPr>
          <p:cNvPr id="1048736" name="Vertical Text Placeholder 2"/>
          <p:cNvSpPr>
            <a:spLocks noGrp="1"/>
          </p:cNvSpPr>
          <p:nvPr>
            <p:ph type="body" orient="vert" idx="1"/>
          </p:nvPr>
        </p:nvSpPr>
        <p:spPr>
          <a:xfrm>
            <a:off x="677335" y="609600"/>
            <a:ext cx="7060150" cy="5251450"/>
          </a:xfrm>
        </p:spPr>
        <p:txBody>
          <a:bodyPr vert="eaVert"/>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lang="en-US"/>
          </a:p>
        </p:txBody>
      </p:sp>
      <p:sp>
        <p:nvSpPr>
          <p:cNvPr id="1048737" name="Date Placeholder 3"/>
          <p:cNvSpPr>
            <a:spLocks noGrp="1"/>
          </p:cNvSpPr>
          <p:nvPr>
            <p:ph type="dt" sz="half" idx="10"/>
          </p:nvPr>
        </p:nvSpPr>
        <p:spPr/>
        <p:txBody>
          <a:bodyPr/>
          <a:p>
            <a:fld id="{B61BEF0D-F0BB-DE4B-95CE-6DB70DBA9567}" type="datetimeFigureOut">
              <a:rPr dirty="0" lang="en-US"/>
              <a:t>9/13/2021</a:t>
            </a:fld>
            <a:endParaRPr dirty="0" lang="en-US"/>
          </a:p>
        </p:txBody>
      </p:sp>
      <p:sp>
        <p:nvSpPr>
          <p:cNvPr id="1048738" name="Footer Placeholder 4"/>
          <p:cNvSpPr>
            <a:spLocks noGrp="1"/>
          </p:cNvSpPr>
          <p:nvPr>
            <p:ph type="ftr" sz="quarter" idx="11"/>
          </p:nvPr>
        </p:nvSpPr>
        <p:spPr/>
        <p:txBody>
          <a:bodyPr/>
          <a:p>
            <a:endParaRPr dirty="0" lang="en-US"/>
          </a:p>
        </p:txBody>
      </p:sp>
      <p:sp>
        <p:nvSpPr>
          <p:cNvPr id="1048739" name="Slide Number Placeholder 5"/>
          <p:cNvSpPr>
            <a:spLocks noGrp="1"/>
          </p:cNvSpPr>
          <p:nvPr>
            <p:ph type="sldNum" sz="quarter" idx="12"/>
          </p:nvPr>
        </p:nvSpPr>
        <p:spPr/>
        <p:txBody>
          <a:bodyPr/>
          <a:p>
            <a:fld id="{D57F1E4F-1CFF-5643-939E-217C01CDF565}" type="slidenum">
              <a:rPr dirty="0" lang="en-US"/>
              <a:t>‹#›</a:t>
            </a:fld>
            <a:endParaRPr dirty="0" lang="en-US"/>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2" name=""/>
        <p:cNvGrpSpPr/>
        <p:nvPr/>
      </p:nvGrpSpPr>
      <p:grpSpPr>
        <a:xfrm>
          <a:off x="0" y="0"/>
          <a:ext cx="0" cy="0"/>
          <a:chOff x="0" y="0"/>
          <a:chExt cx="0" cy="0"/>
        </a:xfrm>
      </p:grpSpPr>
      <p:grpSp>
        <p:nvGrpSpPr>
          <p:cNvPr id="13" name="Group 6"/>
          <p:cNvGrpSpPr/>
          <p:nvPr/>
        </p:nvGrpSpPr>
        <p:grpSpPr>
          <a:xfrm>
            <a:off x="0" y="-8467"/>
            <a:ext cx="12192000" cy="6866467"/>
            <a:chOff x="0" y="-8467"/>
            <a:chExt cx="12192000" cy="6866467"/>
          </a:xfrm>
        </p:grpSpPr>
        <p:cxnSp>
          <p:nvCxnSpPr>
            <p:cNvPr id="3145728" name="Straight Connector 19"/>
            <p:cNvCxnSpPr>
              <a:cxnSpLocks/>
            </p:cNvCxnSpPr>
            <p:nvPr/>
          </p:nvCxnSpPr>
          <p:spPr>
            <a:xfrm>
              <a:off x="9371012" y="0"/>
              <a:ext cx="1219200" cy="6858000"/>
            </a:xfrm>
            <a:prstGeom prst="line"/>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3145729" name="Straight Connector 20"/>
            <p:cNvCxnSpPr>
              <a:cxnSpLocks/>
            </p:cNvCxnSpPr>
            <p:nvPr/>
          </p:nvCxnSpPr>
          <p:spPr>
            <a:xfrm flipH="1">
              <a:off x="7425267" y="3681413"/>
              <a:ext cx="4763558" cy="3176587"/>
            </a:xfrm>
            <a:prstGeom prst="line"/>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048576" name="Rectangle 23"/>
            <p:cNvSpPr/>
            <p:nvPr/>
          </p:nvSpPr>
          <p:spPr>
            <a:xfrm>
              <a:off x="9181476" y="-8467"/>
              <a:ext cx="3007349" cy="6866467"/>
            </a:xfrm>
            <a:custGeom>
              <a:avLst/>
              <a:ah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48577" name="Rectangle 25"/>
            <p:cNvSpPr/>
            <p:nvPr/>
          </p:nvSpPr>
          <p:spPr>
            <a:xfrm>
              <a:off x="9603442" y="-8467"/>
              <a:ext cx="2588558" cy="6866467"/>
            </a:xfrm>
            <a:custGeom>
              <a:avLst/>
              <a:ah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48578"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48579" name="Rectangle 27"/>
            <p:cNvSpPr/>
            <p:nvPr/>
          </p:nvSpPr>
          <p:spPr>
            <a:xfrm>
              <a:off x="9334500" y="-8467"/>
              <a:ext cx="2854326" cy="6866467"/>
            </a:xfrm>
            <a:custGeom>
              <a:avLst/>
              <a:ah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48580" name="Rectangle 28"/>
            <p:cNvSpPr/>
            <p:nvPr/>
          </p:nvSpPr>
          <p:spPr>
            <a:xfrm>
              <a:off x="10898730" y="-8467"/>
              <a:ext cx="1290094" cy="6866467"/>
            </a:xfrm>
            <a:custGeom>
              <a:avLst/>
              <a:ah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48581" name="Rectangle 29"/>
            <p:cNvSpPr/>
            <p:nvPr/>
          </p:nvSpPr>
          <p:spPr>
            <a:xfrm>
              <a:off x="10938999" y="-8467"/>
              <a:ext cx="1249825" cy="6866467"/>
            </a:xfrm>
            <a:custGeom>
              <a:avLst/>
              <a:ah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48582"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48583"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48584" name="Title Placeholder 1"/>
          <p:cNvSpPr>
            <a:spLocks noGrp="1"/>
          </p:cNvSpPr>
          <p:nvPr>
            <p:ph type="title"/>
          </p:nvPr>
        </p:nvSpPr>
        <p:spPr>
          <a:xfrm>
            <a:off x="677334" y="609600"/>
            <a:ext cx="8596668" cy="1320800"/>
          </a:xfrm>
          <a:prstGeom prst="rect"/>
        </p:spPr>
        <p:txBody>
          <a:bodyPr anchor="t" bIns="45720" lIns="91440" rIns="91440" rtlCol="0" tIns="45720" vert="horz">
            <a:normAutofit/>
          </a:bodyPr>
          <a:p>
            <a:r>
              <a:rPr lang="en-US" smtClean="0"/>
              <a:t>Click to edit Master title style</a:t>
            </a:r>
            <a:endParaRPr dirty="0" lang="en-US"/>
          </a:p>
        </p:txBody>
      </p:sp>
      <p:sp>
        <p:nvSpPr>
          <p:cNvPr id="1048585" name="Text Placeholder 2"/>
          <p:cNvSpPr>
            <a:spLocks noGrp="1"/>
          </p:cNvSpPr>
          <p:nvPr>
            <p:ph type="body" idx="1"/>
          </p:nvPr>
        </p:nvSpPr>
        <p:spPr>
          <a:xfrm>
            <a:off x="677334" y="2160589"/>
            <a:ext cx="8596668" cy="3880773"/>
          </a:xfrm>
          <a:prstGeom prst="rect"/>
        </p:spPr>
        <p:txBody>
          <a:bodyPr bIns="45720" lIns="91440" rIns="91440" rtlCol="0" tIns="45720" vert="horz">
            <a:normAutofit/>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lang="en-US"/>
          </a:p>
        </p:txBody>
      </p:sp>
      <p:sp>
        <p:nvSpPr>
          <p:cNvPr id="1048586" name="Date Placeholder 3"/>
          <p:cNvSpPr>
            <a:spLocks noGrp="1"/>
          </p:cNvSpPr>
          <p:nvPr>
            <p:ph type="dt" sz="half" idx="2"/>
          </p:nvPr>
        </p:nvSpPr>
        <p:spPr>
          <a:xfrm>
            <a:off x="7205133" y="6041362"/>
            <a:ext cx="911939" cy="365125"/>
          </a:xfrm>
          <a:prstGeom prst="rect"/>
        </p:spPr>
        <p:txBody>
          <a:bodyPr anchor="ctr" bIns="45720" lIns="91440" rIns="91440" rtlCol="0" tIns="45720" vert="horz"/>
          <a:lstStyle>
            <a:lvl1pPr algn="r">
              <a:defRPr sz="900">
                <a:solidFill>
                  <a:schemeClr val="tx1">
                    <a:tint val="75000"/>
                  </a:schemeClr>
                </a:solidFill>
              </a:defRPr>
            </a:lvl1pPr>
          </a:lstStyle>
          <a:p>
            <a:fld id="{B61BEF0D-F0BB-DE4B-95CE-6DB70DBA9567}" type="datetimeFigureOut">
              <a:rPr dirty="0" lang="en-US"/>
              <a:t>9/13/2021</a:t>
            </a:fld>
            <a:endParaRPr dirty="0" lang="en-US"/>
          </a:p>
        </p:txBody>
      </p:sp>
      <p:sp>
        <p:nvSpPr>
          <p:cNvPr id="1048587" name="Footer Placeholder 4"/>
          <p:cNvSpPr>
            <a:spLocks noGrp="1"/>
          </p:cNvSpPr>
          <p:nvPr>
            <p:ph type="ftr" sz="quarter" idx="3"/>
          </p:nvPr>
        </p:nvSpPr>
        <p:spPr>
          <a:xfrm>
            <a:off x="677334" y="6041362"/>
            <a:ext cx="6297612" cy="365125"/>
          </a:xfrm>
          <a:prstGeom prst="rect"/>
        </p:spPr>
        <p:txBody>
          <a:bodyPr anchor="ctr" bIns="45720" lIns="91440" rIns="91440" rtlCol="0" tIns="45720" vert="horz"/>
          <a:lstStyle>
            <a:lvl1pPr algn="l">
              <a:defRPr sz="900">
                <a:solidFill>
                  <a:schemeClr val="tx1">
                    <a:tint val="75000"/>
                  </a:schemeClr>
                </a:solidFill>
              </a:defRPr>
            </a:lvl1pPr>
          </a:lstStyle>
          <a:p>
            <a:endParaRPr dirty="0" lang="en-US"/>
          </a:p>
        </p:txBody>
      </p:sp>
      <p:sp>
        <p:nvSpPr>
          <p:cNvPr id="1048588" name="Slide Number Placeholder 5"/>
          <p:cNvSpPr>
            <a:spLocks noGrp="1"/>
          </p:cNvSpPr>
          <p:nvPr>
            <p:ph type="sldNum" sz="quarter" idx="4"/>
          </p:nvPr>
        </p:nvSpPr>
        <p:spPr>
          <a:xfrm>
            <a:off x="8590663" y="6041362"/>
            <a:ext cx="683339" cy="365125"/>
          </a:xfrm>
          <a:prstGeom prst="rect"/>
        </p:spPr>
        <p:txBody>
          <a:bodyPr anchor="ctr" bIns="45720" lIns="91440" rIns="91440" rtlCol="0" tIns="45720" vert="horz"/>
          <a:lstStyle>
            <a:lvl1pPr algn="r">
              <a:defRPr sz="900">
                <a:solidFill>
                  <a:schemeClr val="accent1"/>
                </a:solidFill>
              </a:defRPr>
            </a:lvl1pPr>
          </a:lstStyle>
          <a:p>
            <a:fld id="{D57F1E4F-1CFF-5643-939E-217C01CDF565}" type="slidenum">
              <a:rPr dirty="0" lang="en-US"/>
              <a:t>‹#›</a:t>
            </a:fld>
            <a:endParaRPr dirty="0" lang="en-US"/>
          </a:p>
        </p:txBody>
      </p:sp>
    </p:spTree>
  </p:cSld>
  <p:clrMap accent1="accent1" accent2="accent2" accent3="accent3" accent4="accent4" accent5="accent5" accent6="accent6" bg1="lt1" bg2="lt2" tx1="dk1" tx2="dk2"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 id="2147483728" r:id="rId12"/>
    <p:sldLayoutId id="2147483729" r:id="rId13"/>
    <p:sldLayoutId id="2147483730" r:id="rId14"/>
    <p:sldLayoutId id="2147483731" r:id="rId15"/>
    <p:sldLayoutId id="2147483732" r:id="rId16"/>
  </p:sldLayoutIdLst>
  <p:txStyles>
    <p:titleStyle>
      <a:lvl1pPr algn="l" defTabSz="457200" eaLnBrk="1" hangingPunct="1" latinLnBrk="0" rtl="0">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algn="l" defTabSz="457200" eaLnBrk="1" hangingPunct="1" indent="-342900" latinLnBrk="0" marL="342900" rtl="0">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algn="l" defTabSz="457200" eaLnBrk="1" hangingPunct="1" indent="-285750" latinLnBrk="0" marL="742950" rtl="0">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algn="l" defTabSz="457200" eaLnBrk="1" hangingPunct="1" indent="-228600" latinLnBrk="0" marL="1143000" rtl="0">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algn="l" defTabSz="457200" eaLnBrk="1" hangingPunct="1" indent="-228600" latinLnBrk="0" marL="1600200" rtl="0">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algn="l" defTabSz="457200" eaLnBrk="1" hangingPunct="1" indent="-228600" latinLnBrk="0" marL="2057400" rtl="0">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algn="l" defTabSz="457200" eaLnBrk="1" hangingPunct="1" indent="-228600" latinLnBrk="0" marL="2514600" rtl="0">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algn="l" defTabSz="457200" eaLnBrk="1" hangingPunct="1" indent="-228600" latinLnBrk="0" marL="2971800" rtl="0">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algn="l" defTabSz="457200" eaLnBrk="1" hangingPunct="1" indent="-228600" latinLnBrk="0" marL="3429000" rtl="0">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algn="l" defTabSz="457200" eaLnBrk="1" hangingPunct="1" indent="-228600" latinLnBrk="0" marL="3886200" rtl="0">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algn="l" defTabSz="457200" eaLnBrk="1" hangingPunct="1" latinLnBrk="0" marL="0" rtl="0">
        <a:defRPr sz="1800" kern="1200">
          <a:solidFill>
            <a:schemeClr val="tx1"/>
          </a:solidFill>
          <a:latin typeface="+mn-lt"/>
          <a:ea typeface="+mn-ea"/>
          <a:cs typeface="+mn-cs"/>
        </a:defRPr>
      </a:lvl1pPr>
      <a:lvl2pPr algn="l" defTabSz="457200" eaLnBrk="1" hangingPunct="1" latinLnBrk="0" marL="457200" rtl="0">
        <a:defRPr sz="1800" kern="1200">
          <a:solidFill>
            <a:schemeClr val="tx1"/>
          </a:solidFill>
          <a:latin typeface="+mn-lt"/>
          <a:ea typeface="+mn-ea"/>
          <a:cs typeface="+mn-cs"/>
        </a:defRPr>
      </a:lvl2pPr>
      <a:lvl3pPr algn="l" defTabSz="457200" eaLnBrk="1" hangingPunct="1" latinLnBrk="0" marL="914400" rtl="0">
        <a:defRPr sz="1800" kern="1200">
          <a:solidFill>
            <a:schemeClr val="tx1"/>
          </a:solidFill>
          <a:latin typeface="+mn-lt"/>
          <a:ea typeface="+mn-ea"/>
          <a:cs typeface="+mn-cs"/>
        </a:defRPr>
      </a:lvl3pPr>
      <a:lvl4pPr algn="l" defTabSz="457200" eaLnBrk="1" hangingPunct="1" latinLnBrk="0" marL="1371600" rtl="0">
        <a:defRPr sz="1800" kern="1200">
          <a:solidFill>
            <a:schemeClr val="tx1"/>
          </a:solidFill>
          <a:latin typeface="+mn-lt"/>
          <a:ea typeface="+mn-ea"/>
          <a:cs typeface="+mn-cs"/>
        </a:defRPr>
      </a:lvl4pPr>
      <a:lvl5pPr algn="l" defTabSz="457200" eaLnBrk="1" hangingPunct="1" latinLnBrk="0" marL="1828800" rtl="0">
        <a:defRPr sz="1800" kern="1200">
          <a:solidFill>
            <a:schemeClr val="tx1"/>
          </a:solidFill>
          <a:latin typeface="+mn-lt"/>
          <a:ea typeface="+mn-ea"/>
          <a:cs typeface="+mn-cs"/>
        </a:defRPr>
      </a:lvl5pPr>
      <a:lvl6pPr algn="l" defTabSz="457200" eaLnBrk="1" hangingPunct="1" latinLnBrk="0" marL="2286000" rtl="0">
        <a:defRPr sz="1800" kern="1200">
          <a:solidFill>
            <a:schemeClr val="tx1"/>
          </a:solidFill>
          <a:latin typeface="+mn-lt"/>
          <a:ea typeface="+mn-ea"/>
          <a:cs typeface="+mn-cs"/>
        </a:defRPr>
      </a:lvl6pPr>
      <a:lvl7pPr algn="l" defTabSz="457200" eaLnBrk="1" hangingPunct="1" latinLnBrk="0" marL="2743200" rtl="0">
        <a:defRPr sz="1800" kern="1200">
          <a:solidFill>
            <a:schemeClr val="tx1"/>
          </a:solidFill>
          <a:latin typeface="+mn-lt"/>
          <a:ea typeface="+mn-ea"/>
          <a:cs typeface="+mn-cs"/>
        </a:defRPr>
      </a:lvl7pPr>
      <a:lvl8pPr algn="l" defTabSz="457200" eaLnBrk="1" hangingPunct="1" latinLnBrk="0" marL="3200400" rtl="0">
        <a:defRPr sz="1800" kern="1200">
          <a:solidFill>
            <a:schemeClr val="tx1"/>
          </a:solidFill>
          <a:latin typeface="+mn-lt"/>
          <a:ea typeface="+mn-ea"/>
          <a:cs typeface="+mn-cs"/>
        </a:defRPr>
      </a:lvl8pPr>
      <a:lvl9pPr algn="l" defTabSz="457200" eaLnBrk="1" hangingPunct="1" latinLnBrk="0" marL="3657600" rtl="0">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image" Target="../media/image2.jpeg"/><Relationship Id="rId2"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image" Target="../media/image3.jpeg"/><Relationship Id="rId2"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image" Target="../media/image4.jpeg"/><Relationship Id="rId2"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image" Target="../media/image5.jpeg"/><Relationship Id="rId2"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image" Target="../media/image6.jpeg"/><Relationship Id="rId2"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image" Target="../media/image7.jpeg"/><Relationship Id="rId2"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image" Target="../media/image8.jpeg"/><Relationship Id="rId2"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32" name=""/>
        <p:cNvGrpSpPr/>
        <p:nvPr/>
      </p:nvGrpSpPr>
      <p:grpSpPr>
        <a:xfrm>
          <a:off x="0" y="0"/>
          <a:ext cx="0" cy="0"/>
          <a:chOff x="0" y="0"/>
          <a:chExt cx="0" cy="0"/>
        </a:xfrm>
      </p:grpSpPr>
      <p:sp>
        <p:nvSpPr>
          <p:cNvPr id="1048602" name="Title 1"/>
          <p:cNvSpPr>
            <a:spLocks noGrp="1"/>
          </p:cNvSpPr>
          <p:nvPr>
            <p:ph type="ctrTitle"/>
          </p:nvPr>
        </p:nvSpPr>
        <p:spPr>
          <a:xfrm>
            <a:off x="893618" y="708338"/>
            <a:ext cx="8811491" cy="2055644"/>
          </a:xfrm>
        </p:spPr>
        <p:txBody>
          <a:bodyPr/>
          <a:p>
            <a:pPr algn="just"/>
            <a:r>
              <a:rPr dirty="0" sz="4400" lang="en-US" smtClean="0"/>
              <a:t>TRAUMA AND EMERGENCY</a:t>
            </a:r>
            <a:endParaRPr dirty="0" sz="4400" lang="en-US"/>
          </a:p>
        </p:txBody>
      </p:sp>
      <p:sp>
        <p:nvSpPr>
          <p:cNvPr id="1048603" name="Subtitle 2"/>
          <p:cNvSpPr>
            <a:spLocks noGrp="1"/>
          </p:cNvSpPr>
          <p:nvPr>
            <p:ph type="subTitle" idx="1"/>
          </p:nvPr>
        </p:nvSpPr>
        <p:spPr/>
        <p:txBody>
          <a:bodyPr>
            <a:normAutofit/>
          </a:bodyPr>
          <a:p>
            <a:r>
              <a:rPr dirty="0" sz="2800" lang="en-US" smtClean="0"/>
              <a:t>BSN-ASHA( Egerton university)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52" name=""/>
        <p:cNvGrpSpPr/>
        <p:nvPr/>
      </p:nvGrpSpPr>
      <p:grpSpPr>
        <a:xfrm>
          <a:off x="0" y="0"/>
          <a:ext cx="0" cy="0"/>
          <a:chOff x="0" y="0"/>
          <a:chExt cx="0" cy="0"/>
        </a:xfrm>
      </p:grpSpPr>
      <p:sp>
        <p:nvSpPr>
          <p:cNvPr id="1048609" name="Title 1"/>
          <p:cNvSpPr>
            <a:spLocks noGrp="1"/>
          </p:cNvSpPr>
          <p:nvPr>
            <p:ph type="title"/>
          </p:nvPr>
        </p:nvSpPr>
        <p:spPr/>
        <p:txBody>
          <a:bodyPr/>
          <a:p>
            <a:r>
              <a:rPr dirty="0" lang="en-US" smtClean="0"/>
              <a:t>OUTLINE</a:t>
            </a:r>
            <a:endParaRPr dirty="0" lang="en-US"/>
          </a:p>
        </p:txBody>
      </p:sp>
      <p:sp>
        <p:nvSpPr>
          <p:cNvPr id="1048610" name="Content Placeholder 2"/>
          <p:cNvSpPr>
            <a:spLocks noGrp="1"/>
          </p:cNvSpPr>
          <p:nvPr>
            <p:ph idx="1"/>
          </p:nvPr>
        </p:nvSpPr>
        <p:spPr/>
        <p:txBody>
          <a:bodyPr>
            <a:normAutofit/>
          </a:bodyPr>
          <a:p>
            <a:pPr algn="just">
              <a:lnSpc>
                <a:spcPct val="150000"/>
              </a:lnSpc>
            </a:pPr>
            <a:r>
              <a:rPr dirty="0" sz="2800" lang="en-US" smtClean="0"/>
              <a:t>How to perform Basic life support</a:t>
            </a:r>
          </a:p>
          <a:p>
            <a:pPr algn="just">
              <a:lnSpc>
                <a:spcPct val="150000"/>
              </a:lnSpc>
            </a:pPr>
            <a:r>
              <a:rPr dirty="0" sz="2800" lang="en-US" smtClean="0"/>
              <a:t>Management of patient following trauma</a:t>
            </a:r>
          </a:p>
          <a:p>
            <a:pPr algn="just">
              <a:lnSpc>
                <a:spcPct val="150000"/>
              </a:lnSpc>
            </a:pPr>
            <a:r>
              <a:rPr dirty="0" sz="2800" lang="en-US" smtClean="0"/>
              <a:t>Applying principles of trauma in providing emergency care to casualties of mass accidents.</a:t>
            </a:r>
            <a:endParaRPr dirty="0" sz="2800"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53" name=""/>
        <p:cNvGrpSpPr/>
        <p:nvPr/>
      </p:nvGrpSpPr>
      <p:grpSpPr>
        <a:xfrm>
          <a:off x="0" y="0"/>
          <a:ext cx="0" cy="0"/>
          <a:chOff x="0" y="0"/>
          <a:chExt cx="0" cy="0"/>
        </a:xfrm>
      </p:grpSpPr>
      <p:sp>
        <p:nvSpPr>
          <p:cNvPr id="1048611" name="Title 1"/>
          <p:cNvSpPr>
            <a:spLocks noGrp="1"/>
          </p:cNvSpPr>
          <p:nvPr>
            <p:ph type="title"/>
          </p:nvPr>
        </p:nvSpPr>
        <p:spPr/>
        <p:txBody>
          <a:bodyPr/>
          <a:p>
            <a:r>
              <a:rPr dirty="0" lang="en-US" smtClean="0"/>
              <a:t>Basic life support</a:t>
            </a:r>
            <a:endParaRPr dirty="0" lang="en-US"/>
          </a:p>
        </p:txBody>
      </p:sp>
      <p:sp>
        <p:nvSpPr>
          <p:cNvPr id="1048612" name="Content Placeholder 2"/>
          <p:cNvSpPr>
            <a:spLocks noGrp="1"/>
          </p:cNvSpPr>
          <p:nvPr>
            <p:ph idx="1"/>
          </p:nvPr>
        </p:nvSpPr>
        <p:spPr/>
        <p:txBody>
          <a:bodyPr/>
          <a:p>
            <a:pPr indent="0" marL="0">
              <a:buNone/>
            </a:pPr>
            <a:r>
              <a:rPr b="1" dirty="0" sz="2800" lang="en-US" smtClean="0"/>
              <a:t>Objectives</a:t>
            </a:r>
          </a:p>
          <a:p>
            <a:r>
              <a:rPr dirty="0" sz="2800" lang="en-US" smtClean="0"/>
              <a:t>Definition of basic life support</a:t>
            </a:r>
          </a:p>
          <a:p>
            <a:r>
              <a:rPr dirty="0" sz="2800" lang="en-US" smtClean="0"/>
              <a:t>How to assess the collapsed victim</a:t>
            </a:r>
          </a:p>
          <a:p>
            <a:r>
              <a:rPr dirty="0" sz="2800" lang="en-US" smtClean="0"/>
              <a:t>How to perform chest compression and rescue breathing</a:t>
            </a:r>
          </a:p>
          <a:p>
            <a:endParaRPr dirty="0" sz="2800" lang="en-US" smtClean="0"/>
          </a:p>
          <a:p>
            <a:endParaRPr dirty="0" sz="2800"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54" name=""/>
        <p:cNvGrpSpPr/>
        <p:nvPr/>
      </p:nvGrpSpPr>
      <p:grpSpPr>
        <a:xfrm>
          <a:off x="0" y="0"/>
          <a:ext cx="0" cy="0"/>
          <a:chOff x="0" y="0"/>
          <a:chExt cx="0" cy="0"/>
        </a:xfrm>
      </p:grpSpPr>
      <p:sp>
        <p:nvSpPr>
          <p:cNvPr id="1048613" name="Title 1"/>
          <p:cNvSpPr>
            <a:spLocks noGrp="1"/>
          </p:cNvSpPr>
          <p:nvPr>
            <p:ph type="title"/>
          </p:nvPr>
        </p:nvSpPr>
        <p:spPr/>
        <p:txBody>
          <a:bodyPr/>
          <a:p>
            <a:r>
              <a:rPr dirty="0" lang="en-US" smtClean="0"/>
              <a:t>BASIC LIFE SUPPORT</a:t>
            </a:r>
            <a:endParaRPr dirty="0" lang="en-US"/>
          </a:p>
        </p:txBody>
      </p:sp>
      <p:sp>
        <p:nvSpPr>
          <p:cNvPr id="1048614" name="Content Placeholder 2"/>
          <p:cNvSpPr>
            <a:spLocks noGrp="1"/>
          </p:cNvSpPr>
          <p:nvPr>
            <p:ph idx="1"/>
          </p:nvPr>
        </p:nvSpPr>
        <p:spPr>
          <a:xfrm>
            <a:off x="677334" y="1413615"/>
            <a:ext cx="8596668" cy="6107647"/>
          </a:xfrm>
        </p:spPr>
        <p:txBody>
          <a:bodyPr>
            <a:noAutofit/>
          </a:bodyPr>
          <a:p>
            <a:pPr algn="just">
              <a:lnSpc>
                <a:spcPct val="170000"/>
              </a:lnSpc>
            </a:pPr>
            <a:r>
              <a:rPr dirty="0" sz="2800" lang="en-US" smtClean="0"/>
              <a:t>Sequence of procedures performed to restore the circulation of oxygenated blood after sudden pulmonary and/or cardiac arrest</a:t>
            </a:r>
          </a:p>
          <a:p>
            <a:pPr algn="just">
              <a:lnSpc>
                <a:spcPct val="170000"/>
              </a:lnSpc>
            </a:pPr>
            <a:r>
              <a:rPr dirty="0" sz="2800" lang="en-US" smtClean="0"/>
              <a:t>Basic life support does not include the use of drugs or invasive skills</a:t>
            </a:r>
          </a:p>
          <a:p>
            <a:pPr algn="just" indent="0" marL="0">
              <a:lnSpc>
                <a:spcPct val="170000"/>
              </a:lnSpc>
              <a:buNone/>
            </a:pPr>
            <a:endParaRPr dirty="0" sz="2800"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55" name=""/>
        <p:cNvGrpSpPr/>
        <p:nvPr/>
      </p:nvGrpSpPr>
      <p:grpSpPr>
        <a:xfrm>
          <a:off x="0" y="0"/>
          <a:ext cx="0" cy="0"/>
          <a:chOff x="0" y="0"/>
          <a:chExt cx="0" cy="0"/>
        </a:xfrm>
      </p:grpSpPr>
      <p:sp>
        <p:nvSpPr>
          <p:cNvPr id="1048615" name="Title 1"/>
          <p:cNvSpPr>
            <a:spLocks noGrp="1"/>
          </p:cNvSpPr>
          <p:nvPr>
            <p:ph type="title"/>
          </p:nvPr>
        </p:nvSpPr>
        <p:spPr>
          <a:xfrm>
            <a:off x="677334" y="609600"/>
            <a:ext cx="8596668" cy="807076"/>
          </a:xfrm>
        </p:spPr>
        <p:txBody>
          <a:bodyPr/>
          <a:p>
            <a:r>
              <a:rPr dirty="0" lang="en-US" smtClean="0"/>
              <a:t>WHAT TO DO…</a:t>
            </a:r>
            <a:endParaRPr dirty="0" lang="en-US"/>
          </a:p>
        </p:txBody>
      </p:sp>
      <p:sp>
        <p:nvSpPr>
          <p:cNvPr id="1048616" name="Content Placeholder 2"/>
          <p:cNvSpPr>
            <a:spLocks noGrp="1"/>
          </p:cNvSpPr>
          <p:nvPr>
            <p:ph idx="1"/>
          </p:nvPr>
        </p:nvSpPr>
        <p:spPr>
          <a:xfrm>
            <a:off x="677334" y="1159099"/>
            <a:ext cx="8596668" cy="6439436"/>
          </a:xfrm>
        </p:spPr>
        <p:txBody>
          <a:bodyPr>
            <a:noAutofit/>
          </a:bodyPr>
          <a:p>
            <a:pPr>
              <a:lnSpc>
                <a:spcPct val="170000"/>
              </a:lnSpc>
            </a:pPr>
            <a:r>
              <a:rPr dirty="0" sz="2800" lang="en-US" smtClean="0"/>
              <a:t>APPROACH SAFETY</a:t>
            </a:r>
          </a:p>
          <a:p>
            <a:pPr>
              <a:lnSpc>
                <a:spcPct val="170000"/>
              </a:lnSpc>
            </a:pPr>
            <a:r>
              <a:rPr dirty="0" sz="2800" lang="en-US" smtClean="0"/>
              <a:t>CHECK RESPONSE</a:t>
            </a:r>
          </a:p>
          <a:p>
            <a:pPr>
              <a:lnSpc>
                <a:spcPct val="170000"/>
              </a:lnSpc>
            </a:pPr>
            <a:r>
              <a:rPr dirty="0" sz="2800" lang="en-US" smtClean="0"/>
              <a:t>SHOUT OUT FOR HELP</a:t>
            </a:r>
          </a:p>
          <a:p>
            <a:pPr>
              <a:lnSpc>
                <a:spcPct val="170000"/>
              </a:lnSpc>
            </a:pPr>
            <a:r>
              <a:rPr dirty="0" sz="2800" lang="en-US" smtClean="0"/>
              <a:t>OPEN AIRWAY</a:t>
            </a:r>
          </a:p>
          <a:p>
            <a:pPr>
              <a:lnSpc>
                <a:spcPct val="170000"/>
              </a:lnSpc>
            </a:pPr>
            <a:r>
              <a:rPr dirty="0" sz="2800" lang="en-US" smtClean="0"/>
              <a:t>CHECK BREATHING</a:t>
            </a:r>
          </a:p>
          <a:p>
            <a:r>
              <a:rPr dirty="0" sz="2800" lang="en-US" smtClean="0"/>
              <a:t>CIRCULATION;</a:t>
            </a:r>
          </a:p>
          <a:p>
            <a:pPr indent="0" marL="0">
              <a:buNone/>
            </a:pPr>
            <a:r>
              <a:rPr dirty="0" sz="2800" lang="en-US"/>
              <a:t> </a:t>
            </a:r>
            <a:r>
              <a:rPr dirty="0" sz="2800" lang="en-US" smtClean="0"/>
              <a:t>                     30 COMPRESSION</a:t>
            </a:r>
            <a:r>
              <a:rPr dirty="0" sz="2800" lang="en-US"/>
              <a:t> </a:t>
            </a:r>
            <a:r>
              <a:rPr dirty="0" sz="2800" lang="en-US" smtClean="0"/>
              <a:t>AND 2 RESCUE BREATHING</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56" name=""/>
        <p:cNvGrpSpPr/>
        <p:nvPr/>
      </p:nvGrpSpPr>
      <p:grpSpPr>
        <a:xfrm>
          <a:off x="0" y="0"/>
          <a:ext cx="0" cy="0"/>
          <a:chOff x="0" y="0"/>
          <a:chExt cx="0" cy="0"/>
        </a:xfrm>
      </p:grpSpPr>
      <p:sp>
        <p:nvSpPr>
          <p:cNvPr id="1048617" name="Title 1"/>
          <p:cNvSpPr>
            <a:spLocks noGrp="1"/>
          </p:cNvSpPr>
          <p:nvPr>
            <p:ph type="title"/>
          </p:nvPr>
        </p:nvSpPr>
        <p:spPr/>
        <p:txBody>
          <a:bodyPr/>
          <a:p>
            <a:r>
              <a:rPr dirty="0" lang="en-US" smtClean="0"/>
              <a:t>APPROACH SAFETY</a:t>
            </a:r>
            <a:endParaRPr dirty="0" lang="en-US"/>
          </a:p>
        </p:txBody>
      </p:sp>
      <p:sp>
        <p:nvSpPr>
          <p:cNvPr id="1048618" name="Content Placeholder 2"/>
          <p:cNvSpPr>
            <a:spLocks noGrp="1"/>
          </p:cNvSpPr>
          <p:nvPr>
            <p:ph idx="1"/>
          </p:nvPr>
        </p:nvSpPr>
        <p:spPr/>
        <p:txBody>
          <a:bodyPr>
            <a:normAutofit/>
          </a:bodyPr>
          <a:p>
            <a:pPr algn="just">
              <a:lnSpc>
                <a:spcPct val="150000"/>
              </a:lnSpc>
            </a:pPr>
            <a:r>
              <a:rPr dirty="0" sz="2800" lang="en-US" smtClean="0"/>
              <a:t>SCENE</a:t>
            </a:r>
          </a:p>
          <a:p>
            <a:pPr algn="just">
              <a:lnSpc>
                <a:spcPct val="150000"/>
              </a:lnSpc>
            </a:pPr>
            <a:r>
              <a:rPr dirty="0" sz="2800" lang="en-US" smtClean="0"/>
              <a:t>VICTIM</a:t>
            </a:r>
          </a:p>
          <a:p>
            <a:pPr algn="just">
              <a:lnSpc>
                <a:spcPct val="150000"/>
              </a:lnSpc>
            </a:pPr>
            <a:r>
              <a:rPr dirty="0" sz="2800" lang="en-US" smtClean="0"/>
              <a:t>RESCUER</a:t>
            </a:r>
            <a:endParaRPr dirty="0" sz="2800"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57" name=""/>
        <p:cNvGrpSpPr/>
        <p:nvPr/>
      </p:nvGrpSpPr>
      <p:grpSpPr>
        <a:xfrm>
          <a:off x="0" y="0"/>
          <a:ext cx="0" cy="0"/>
          <a:chOff x="0" y="0"/>
          <a:chExt cx="0" cy="0"/>
        </a:xfrm>
      </p:grpSpPr>
      <p:sp>
        <p:nvSpPr>
          <p:cNvPr id="1048619" name="Title 1"/>
          <p:cNvSpPr>
            <a:spLocks noGrp="1"/>
          </p:cNvSpPr>
          <p:nvPr>
            <p:ph type="title"/>
          </p:nvPr>
        </p:nvSpPr>
        <p:spPr>
          <a:xfrm>
            <a:off x="638697" y="164564"/>
            <a:ext cx="8596668" cy="1149081"/>
          </a:xfrm>
        </p:spPr>
        <p:txBody>
          <a:bodyPr/>
          <a:p>
            <a:r>
              <a:rPr dirty="0" lang="en-US" smtClean="0"/>
              <a:t>CHECK RESPONSE</a:t>
            </a:r>
            <a:endParaRPr dirty="0" lang="en-US"/>
          </a:p>
        </p:txBody>
      </p:sp>
      <p:sp>
        <p:nvSpPr>
          <p:cNvPr id="1048620" name="Content Placeholder 2"/>
          <p:cNvSpPr>
            <a:spLocks noGrp="1"/>
          </p:cNvSpPr>
          <p:nvPr>
            <p:ph idx="1"/>
          </p:nvPr>
        </p:nvSpPr>
        <p:spPr>
          <a:xfrm>
            <a:off x="780365" y="1313645"/>
            <a:ext cx="8596668" cy="5716789"/>
          </a:xfrm>
        </p:spPr>
        <p:txBody>
          <a:bodyPr>
            <a:noAutofit/>
          </a:bodyPr>
          <a:p>
            <a:pPr algn="just">
              <a:lnSpc>
                <a:spcPct val="150000"/>
              </a:lnSpc>
            </a:pPr>
            <a:r>
              <a:rPr dirty="0" sz="2800" lang="en-US" smtClean="0"/>
              <a:t>Gently shake his/her shoulder and ask loudly ,’are you all right?</a:t>
            </a:r>
          </a:p>
          <a:p>
            <a:pPr algn="just">
              <a:lnSpc>
                <a:spcPct val="150000"/>
              </a:lnSpc>
            </a:pPr>
            <a:r>
              <a:rPr dirty="0" sz="2800" lang="en-US" smtClean="0"/>
              <a:t>If he/she responds;</a:t>
            </a:r>
          </a:p>
          <a:p>
            <a:pPr algn="just">
              <a:lnSpc>
                <a:spcPct val="150000"/>
              </a:lnSpc>
            </a:pPr>
            <a:r>
              <a:rPr dirty="0" sz="2800" lang="en-US" smtClean="0"/>
              <a:t>                     -leave him/her in the position which you found him/her provided there is no further danger</a:t>
            </a:r>
          </a:p>
          <a:p>
            <a:pPr algn="just">
              <a:lnSpc>
                <a:spcPct val="150000"/>
              </a:lnSpc>
            </a:pPr>
            <a:r>
              <a:rPr dirty="0" sz="2800" lang="en-US"/>
              <a:t> </a:t>
            </a:r>
            <a:r>
              <a:rPr dirty="0" sz="2800" lang="en-US" smtClean="0"/>
              <a:t>                    -try to find out what is wrong and get help if needed.</a:t>
            </a:r>
          </a:p>
          <a:p>
            <a:pPr algn="just">
              <a:lnSpc>
                <a:spcPct val="150000"/>
              </a:lnSpc>
            </a:pPr>
            <a:r>
              <a:rPr dirty="0" sz="2800" lang="en-US"/>
              <a:t> </a:t>
            </a:r>
            <a:r>
              <a:rPr dirty="0" sz="2800" lang="en-US" smtClean="0"/>
              <a:t>                     -reassess regularly.</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58" name=""/>
        <p:cNvGrpSpPr/>
        <p:nvPr/>
      </p:nvGrpSpPr>
      <p:grpSpPr>
        <a:xfrm>
          <a:off x="0" y="0"/>
          <a:ext cx="0" cy="0"/>
          <a:chOff x="0" y="0"/>
          <a:chExt cx="0" cy="0"/>
        </a:xfrm>
      </p:grpSpPr>
      <p:sp>
        <p:nvSpPr>
          <p:cNvPr id="1048621" name="Title 1"/>
          <p:cNvSpPr>
            <a:spLocks noGrp="1"/>
          </p:cNvSpPr>
          <p:nvPr>
            <p:ph type="title"/>
          </p:nvPr>
        </p:nvSpPr>
        <p:spPr/>
        <p:txBody>
          <a:bodyPr/>
          <a:p>
            <a:endParaRPr lang="en-US"/>
          </a:p>
        </p:txBody>
      </p:sp>
      <p:sp>
        <p:nvSpPr>
          <p:cNvPr id="1048622" name="Content Placeholder 2"/>
          <p:cNvSpPr>
            <a:spLocks noGrp="1"/>
          </p:cNvSpPr>
          <p:nvPr>
            <p:ph idx="1"/>
          </p:nvPr>
        </p:nvSpPr>
        <p:spPr/>
        <p:txBody>
          <a:bodyPr/>
          <a:p>
            <a:pPr algn="just">
              <a:lnSpc>
                <a:spcPct val="150000"/>
              </a:lnSpc>
            </a:pPr>
            <a:r>
              <a:rPr dirty="0" sz="2800" lang="en-US"/>
              <a:t>If </a:t>
            </a:r>
            <a:r>
              <a:rPr dirty="0" sz="2800" lang="en-US" smtClean="0"/>
              <a:t>he/she </a:t>
            </a:r>
            <a:r>
              <a:rPr dirty="0" sz="2800" lang="en-US"/>
              <a:t>does not respond;</a:t>
            </a:r>
          </a:p>
          <a:p>
            <a:pPr algn="just" indent="0" marL="0">
              <a:lnSpc>
                <a:spcPct val="150000"/>
              </a:lnSpc>
              <a:buNone/>
            </a:pPr>
            <a:r>
              <a:rPr dirty="0" sz="2800" lang="en-US"/>
              <a:t>                                 -shout for help</a:t>
            </a:r>
          </a:p>
          <a:p>
            <a:pPr algn="just" indent="0" marL="0">
              <a:lnSpc>
                <a:spcPct val="150000"/>
              </a:lnSpc>
              <a:buNone/>
            </a:pPr>
            <a:r>
              <a:rPr dirty="0" sz="2800" lang="en-US" smtClean="0"/>
              <a:t>                                </a:t>
            </a:r>
            <a:r>
              <a:rPr dirty="0" sz="2800" lang="en-US"/>
              <a:t>-turn the victim supine aligned position or stable sided position</a:t>
            </a:r>
          </a:p>
          <a:p>
            <a:endParaRPr dirty="0"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59" name=""/>
        <p:cNvGrpSpPr/>
        <p:nvPr/>
      </p:nvGrpSpPr>
      <p:grpSpPr>
        <a:xfrm>
          <a:off x="0" y="0"/>
          <a:ext cx="0" cy="0"/>
          <a:chOff x="0" y="0"/>
          <a:chExt cx="0" cy="0"/>
        </a:xfrm>
      </p:grpSpPr>
      <p:sp>
        <p:nvSpPr>
          <p:cNvPr id="1048623" name="Title 1"/>
          <p:cNvSpPr>
            <a:spLocks noGrp="1"/>
          </p:cNvSpPr>
          <p:nvPr>
            <p:ph type="title"/>
          </p:nvPr>
        </p:nvSpPr>
        <p:spPr>
          <a:xfrm>
            <a:off x="677334" y="133082"/>
            <a:ext cx="8596668" cy="1021008"/>
          </a:xfrm>
        </p:spPr>
        <p:txBody>
          <a:bodyPr/>
          <a:p>
            <a:r>
              <a:rPr dirty="0" lang="en-US" smtClean="0"/>
              <a:t>OPEN AIRWAY</a:t>
            </a:r>
            <a:endParaRPr dirty="0" lang="en-US"/>
          </a:p>
        </p:txBody>
      </p:sp>
      <p:sp>
        <p:nvSpPr>
          <p:cNvPr id="1048624" name="Content Placeholder 2"/>
          <p:cNvSpPr>
            <a:spLocks noGrp="1"/>
          </p:cNvSpPr>
          <p:nvPr>
            <p:ph idx="1"/>
          </p:nvPr>
        </p:nvSpPr>
        <p:spPr>
          <a:xfrm>
            <a:off x="522787" y="1154090"/>
            <a:ext cx="8596668" cy="5967927"/>
          </a:xfrm>
        </p:spPr>
        <p:txBody>
          <a:bodyPr>
            <a:noAutofit/>
          </a:bodyPr>
          <a:p>
            <a:pPr algn="just">
              <a:lnSpc>
                <a:spcPct val="150000"/>
              </a:lnSpc>
            </a:pPr>
            <a:r>
              <a:rPr dirty="0" sz="2800" lang="en-US"/>
              <a:t>Establishing an airway may be as simple as repositioning the patient’s head to prevent the tongue from obstructing the pharynx. Alternatively, other maneuvers, such </a:t>
            </a:r>
            <a:r>
              <a:rPr dirty="0" sz="2800" lang="en-US" smtClean="0"/>
              <a:t>the </a:t>
            </a:r>
            <a:r>
              <a:rPr dirty="0" sz="2800" lang="en-US">
                <a:solidFill>
                  <a:schemeClr val="accent4"/>
                </a:solidFill>
              </a:rPr>
              <a:t>head-tilt–chin-lift</a:t>
            </a:r>
            <a:r>
              <a:rPr dirty="0" sz="2800" lang="en-US"/>
              <a:t> maneuver, </a:t>
            </a:r>
            <a:r>
              <a:rPr dirty="0" sz="2800" lang="en-US">
                <a:solidFill>
                  <a:schemeClr val="accent4"/>
                </a:solidFill>
              </a:rPr>
              <a:t>the jaw-thrust </a:t>
            </a:r>
            <a:r>
              <a:rPr dirty="0" sz="2800" lang="en-US"/>
              <a:t>maneuver, or insertion of specialized equipment may be needed to open the airway, </a:t>
            </a:r>
            <a:r>
              <a:rPr dirty="0" sz="2800" lang="en-US">
                <a:solidFill>
                  <a:schemeClr val="accent4"/>
                </a:solidFill>
              </a:rPr>
              <a:t>remove a foreign body</a:t>
            </a:r>
            <a:r>
              <a:rPr dirty="0" sz="2800" lang="en-US"/>
              <a:t>, or maintain the </a:t>
            </a:r>
            <a:r>
              <a:rPr dirty="0" sz="2800" lang="en-US" smtClean="0"/>
              <a:t>airway. </a:t>
            </a:r>
            <a:r>
              <a:rPr dirty="0" sz="2800" lang="en-US"/>
              <a:t>In all maneuvers, the cervical spine must be protected from injury</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60" name=""/>
        <p:cNvGrpSpPr/>
        <p:nvPr/>
      </p:nvGrpSpPr>
      <p:grpSpPr>
        <a:xfrm>
          <a:off x="0" y="0"/>
          <a:ext cx="0" cy="0"/>
          <a:chOff x="0" y="0"/>
          <a:chExt cx="0" cy="0"/>
        </a:xfrm>
      </p:grpSpPr>
      <p:sp>
        <p:nvSpPr>
          <p:cNvPr id="1048625" name="Title 1"/>
          <p:cNvSpPr>
            <a:spLocks noGrp="1"/>
          </p:cNvSpPr>
          <p:nvPr>
            <p:ph type="title"/>
          </p:nvPr>
        </p:nvSpPr>
        <p:spPr>
          <a:xfrm>
            <a:off x="664455" y="609600"/>
            <a:ext cx="8596668" cy="1320800"/>
          </a:xfrm>
        </p:spPr>
        <p:txBody>
          <a:bodyPr/>
          <a:p>
            <a:r>
              <a:rPr dirty="0" lang="en-US" smtClean="0"/>
              <a:t>OPEN AIRWAY</a:t>
            </a:r>
            <a:endParaRPr dirty="0" lang="en-US"/>
          </a:p>
        </p:txBody>
      </p:sp>
      <p:sp>
        <p:nvSpPr>
          <p:cNvPr id="1048626" name="Content Placeholder 2"/>
          <p:cNvSpPr>
            <a:spLocks noGrp="1"/>
          </p:cNvSpPr>
          <p:nvPr>
            <p:ph idx="1"/>
          </p:nvPr>
        </p:nvSpPr>
        <p:spPr>
          <a:xfrm>
            <a:off x="677334" y="1242905"/>
            <a:ext cx="8596668" cy="4833956"/>
          </a:xfrm>
        </p:spPr>
        <p:txBody>
          <a:bodyPr>
            <a:normAutofit fontScale="83333" lnSpcReduction="20000"/>
          </a:bodyPr>
          <a:p>
            <a:pPr indent="0" marL="0">
              <a:buNone/>
            </a:pPr>
            <a:r>
              <a:rPr dirty="0" sz="2800" lang="en-US" u="sng" smtClean="0"/>
              <a:t>Head tilt-Chin </a:t>
            </a:r>
            <a:r>
              <a:rPr dirty="0" sz="2800" lang="en-US" u="sng"/>
              <a:t>lift maneuver</a:t>
            </a:r>
            <a:r>
              <a:rPr dirty="0" sz="2800" lang="en-US"/>
              <a:t>; </a:t>
            </a:r>
            <a:endParaRPr dirty="0" sz="2800" lang="en-US" smtClean="0"/>
          </a:p>
          <a:p>
            <a:pPr algn="just" indent="0" marL="0">
              <a:lnSpc>
                <a:spcPct val="170000"/>
              </a:lnSpc>
              <a:buNone/>
            </a:pPr>
            <a:r>
              <a:rPr dirty="0" sz="2800" lang="en-US" smtClean="0"/>
              <a:t> </a:t>
            </a:r>
            <a:r>
              <a:rPr dirty="0" sz="2800" lang="en-US"/>
              <a:t>In the head-tilt–chin-lift maneuver, one hand is placed on the victim’s forehead, and ﬁrm backward pressure is applied with the palm to tilt the head back. The ﬁngers of the other hand are placed under the bony part of the lower jaw near the chin and lifted up. The chin and the teeth are brought forward almost to occlusion to support the jaw. The head-tilt–chin-lift maneuver, which helps to tilt the head back, should be used only if it is determined that the patient’s cervical spine is not </a:t>
            </a:r>
            <a:r>
              <a:rPr dirty="0" sz="2800" lang="en-US" smtClean="0"/>
              <a:t>injured.</a:t>
            </a:r>
          </a:p>
          <a:p>
            <a:pPr indent="0" marL="0">
              <a:buNone/>
            </a:pPr>
            <a:endParaRPr dirty="0" sz="2800" lang="en-US" smtClean="0"/>
          </a:p>
          <a:p>
            <a:pPr indent="0" marL="0">
              <a:buNone/>
            </a:pPr>
            <a:endParaRPr dirty="0" sz="2800" lang="en-US" smtClean="0"/>
          </a:p>
          <a:p>
            <a:pPr indent="0" marL="0">
              <a:buNone/>
            </a:pPr>
            <a:endParaRPr dirty="0" sz="2800" lang="en-US" smtClean="0"/>
          </a:p>
          <a:p>
            <a:endParaRPr dirty="0" sz="2800" lang="en-US" smtClean="0"/>
          </a:p>
          <a:p>
            <a:endParaRPr dirty="0" lang="en-US" smtClean="0"/>
          </a:p>
          <a:p>
            <a:pPr indent="0" marL="0">
              <a:buNone/>
            </a:pPr>
            <a:endParaRPr dirty="0" lang="en-US" smtClean="0"/>
          </a:p>
          <a:p>
            <a:pPr indent="0" marL="0">
              <a:buNone/>
            </a:pPr>
            <a:endParaRPr dirty="0" lang="en-US" smtClean="0"/>
          </a:p>
          <a:p>
            <a:pPr indent="0" marL="0">
              <a:buNone/>
            </a:pPr>
            <a:endParaRPr dirty="0" lang="en-US" smtClean="0"/>
          </a:p>
          <a:p>
            <a:pPr indent="0" marL="0">
              <a:buNone/>
            </a:pPr>
            <a:endParaRPr dirty="0"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61" name=""/>
        <p:cNvGrpSpPr/>
        <p:nvPr/>
      </p:nvGrpSpPr>
      <p:grpSpPr>
        <a:xfrm>
          <a:off x="0" y="0"/>
          <a:ext cx="0" cy="0"/>
          <a:chOff x="0" y="0"/>
          <a:chExt cx="0" cy="0"/>
        </a:xfrm>
      </p:grpSpPr>
      <p:sp>
        <p:nvSpPr>
          <p:cNvPr id="1048627" name="Title 1"/>
          <p:cNvSpPr>
            <a:spLocks noGrp="1"/>
          </p:cNvSpPr>
          <p:nvPr>
            <p:ph type="title"/>
          </p:nvPr>
        </p:nvSpPr>
        <p:spPr/>
        <p:txBody>
          <a:bodyPr/>
          <a:p>
            <a:r>
              <a:rPr dirty="0" lang="en-US" smtClean="0">
                <a:solidFill>
                  <a:schemeClr val="tx1"/>
                </a:solidFill>
              </a:rPr>
              <a:t>HEAD-TILT/CHIN LIFT</a:t>
            </a:r>
            <a:endParaRPr dirty="0" lang="en-US">
              <a:solidFill>
                <a:schemeClr val="tx1"/>
              </a:solidFill>
            </a:endParaRPr>
          </a:p>
        </p:txBody>
      </p:sp>
      <p:pic>
        <p:nvPicPr>
          <p:cNvPr id="2097152" name="Content Placeholder 3"/>
          <p:cNvPicPr>
            <a:picLocks noChangeAspect="1" noGrp="1"/>
          </p:cNvPicPr>
          <p:nvPr>
            <p:ph idx="1"/>
          </p:nvPr>
        </p:nvPicPr>
        <p:blipFill>
          <a:blip xmlns:r="http://schemas.openxmlformats.org/officeDocument/2006/relationships" r:embed="rId1"/>
          <a:stretch>
            <a:fillRect/>
          </a:stretch>
        </p:blipFill>
        <p:spPr>
          <a:xfrm>
            <a:off x="677334" y="2120575"/>
            <a:ext cx="8492424" cy="4087041"/>
          </a:xfrm>
          <a:prstGeom prst="rec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62" name=""/>
        <p:cNvGrpSpPr/>
        <p:nvPr/>
      </p:nvGrpSpPr>
      <p:grpSpPr>
        <a:xfrm>
          <a:off x="0" y="0"/>
          <a:ext cx="0" cy="0"/>
          <a:chOff x="0" y="0"/>
          <a:chExt cx="0" cy="0"/>
        </a:xfrm>
      </p:grpSpPr>
      <p:sp>
        <p:nvSpPr>
          <p:cNvPr id="1048628" name="Title 1"/>
          <p:cNvSpPr>
            <a:spLocks noGrp="1"/>
          </p:cNvSpPr>
          <p:nvPr>
            <p:ph type="title"/>
          </p:nvPr>
        </p:nvSpPr>
        <p:spPr>
          <a:xfrm>
            <a:off x="587181" y="203000"/>
            <a:ext cx="8596668" cy="965915"/>
          </a:xfrm>
        </p:spPr>
        <p:txBody>
          <a:bodyPr>
            <a:normAutofit/>
          </a:bodyPr>
          <a:p>
            <a:r>
              <a:rPr dirty="0" sz="3200" lang="en-US" smtClean="0">
                <a:solidFill>
                  <a:schemeClr val="tx1"/>
                </a:solidFill>
              </a:rPr>
              <a:t>JAW THRUST MANEUVER</a:t>
            </a:r>
            <a:endParaRPr dirty="0" sz="3200" lang="en-US">
              <a:solidFill>
                <a:schemeClr val="tx1"/>
              </a:solidFill>
            </a:endParaRPr>
          </a:p>
        </p:txBody>
      </p:sp>
      <p:sp>
        <p:nvSpPr>
          <p:cNvPr id="1048629" name="Content Placeholder 2"/>
          <p:cNvSpPr>
            <a:spLocks noGrp="1"/>
          </p:cNvSpPr>
          <p:nvPr>
            <p:ph idx="1"/>
          </p:nvPr>
        </p:nvSpPr>
        <p:spPr>
          <a:xfrm>
            <a:off x="587181" y="1168915"/>
            <a:ext cx="8596668" cy="5689085"/>
          </a:xfrm>
        </p:spPr>
        <p:txBody>
          <a:bodyPr>
            <a:normAutofit/>
          </a:bodyPr>
          <a:p>
            <a:pPr algn="just" indent="0" marL="0">
              <a:lnSpc>
                <a:spcPct val="150000"/>
              </a:lnSpc>
              <a:buNone/>
            </a:pPr>
            <a:r>
              <a:rPr dirty="0" sz="2800" lang="en-US" u="sng"/>
              <a:t>Jaw thrust maneuver</a:t>
            </a:r>
            <a:r>
              <a:rPr dirty="0" sz="2800" lang="en-US"/>
              <a:t>; After one hand is placed on each side of the patient’s jaw, the angles of the victim’s lower jaw are grasped and lifted, displacing the mandible forward. This is a safe approach to opening the airway of a victim with suspected neck injury because it can be accomplished without extending the </a:t>
            </a:r>
            <a:r>
              <a:rPr dirty="0" sz="2800" lang="en-US" smtClean="0"/>
              <a:t>neck</a:t>
            </a:r>
          </a:p>
          <a:p>
            <a:pPr indent="0" marL="0">
              <a:buNone/>
            </a:pPr>
            <a:endParaRPr dirty="0" lang="en-US"/>
          </a:p>
          <a:p>
            <a:pPr indent="0" marL="0">
              <a:buNone/>
            </a:pPr>
            <a:endParaRPr dirty="0" lang="en-US"/>
          </a:p>
          <a:p>
            <a:pPr indent="0" marL="0">
              <a:buNone/>
            </a:pPr>
            <a:endParaRPr dirty="0"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63" name=""/>
        <p:cNvGrpSpPr/>
        <p:nvPr/>
      </p:nvGrpSpPr>
      <p:grpSpPr>
        <a:xfrm>
          <a:off x="0" y="0"/>
          <a:ext cx="0" cy="0"/>
          <a:chOff x="0" y="0"/>
          <a:chExt cx="0" cy="0"/>
        </a:xfrm>
      </p:grpSpPr>
      <p:sp>
        <p:nvSpPr>
          <p:cNvPr id="1048630" name="Title 1"/>
          <p:cNvSpPr>
            <a:spLocks noGrp="1"/>
          </p:cNvSpPr>
          <p:nvPr>
            <p:ph type="title"/>
          </p:nvPr>
        </p:nvSpPr>
        <p:spPr/>
        <p:txBody>
          <a:bodyPr>
            <a:normAutofit/>
          </a:bodyPr>
          <a:p>
            <a:r>
              <a:rPr dirty="0" sz="3200" lang="en-US" smtClean="0">
                <a:solidFill>
                  <a:schemeClr val="tx1"/>
                </a:solidFill>
              </a:rPr>
              <a:t>JAW THRUST</a:t>
            </a:r>
            <a:endParaRPr dirty="0" sz="3200" lang="en-US">
              <a:solidFill>
                <a:schemeClr val="tx1"/>
              </a:solidFill>
            </a:endParaRPr>
          </a:p>
        </p:txBody>
      </p:sp>
      <p:pic>
        <p:nvPicPr>
          <p:cNvPr id="2097153" name="Content Placeholder 3"/>
          <p:cNvPicPr>
            <a:picLocks noChangeAspect="1" noGrp="1"/>
          </p:cNvPicPr>
          <p:nvPr>
            <p:ph idx="1"/>
          </p:nvPr>
        </p:nvPicPr>
        <p:blipFill>
          <a:blip xmlns:r="http://schemas.openxmlformats.org/officeDocument/2006/relationships" r:embed="rId1"/>
          <a:stretch>
            <a:fillRect/>
          </a:stretch>
        </p:blipFill>
        <p:spPr>
          <a:xfrm>
            <a:off x="450761" y="1527577"/>
            <a:ext cx="8402272" cy="5101465"/>
          </a:xfrm>
          <a:prstGeom prst="rec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64" name=""/>
        <p:cNvGrpSpPr/>
        <p:nvPr/>
      </p:nvGrpSpPr>
      <p:grpSpPr>
        <a:xfrm>
          <a:off x="0" y="0"/>
          <a:ext cx="0" cy="0"/>
          <a:chOff x="0" y="0"/>
          <a:chExt cx="0" cy="0"/>
        </a:xfrm>
      </p:grpSpPr>
      <p:sp>
        <p:nvSpPr>
          <p:cNvPr id="1048631" name="Title 1"/>
          <p:cNvSpPr>
            <a:spLocks noGrp="1"/>
          </p:cNvSpPr>
          <p:nvPr>
            <p:ph type="title"/>
          </p:nvPr>
        </p:nvSpPr>
        <p:spPr/>
        <p:txBody>
          <a:bodyPr>
            <a:normAutofit/>
          </a:bodyPr>
          <a:p>
            <a:r>
              <a:rPr dirty="0" sz="3200" lang="en-US" smtClean="0">
                <a:solidFill>
                  <a:schemeClr val="tx1"/>
                </a:solidFill>
              </a:rPr>
              <a:t>OROPHARYNGEAL AIRWAY</a:t>
            </a:r>
            <a:endParaRPr dirty="0" sz="3200" lang="en-US">
              <a:solidFill>
                <a:schemeClr val="tx1"/>
              </a:solidFill>
            </a:endParaRPr>
          </a:p>
        </p:txBody>
      </p:sp>
      <p:pic>
        <p:nvPicPr>
          <p:cNvPr id="2097154" name="Content Placeholder 3"/>
          <p:cNvPicPr>
            <a:picLocks noChangeAspect="1" noGrp="1"/>
          </p:cNvPicPr>
          <p:nvPr>
            <p:ph idx="1"/>
          </p:nvPr>
        </p:nvPicPr>
        <p:blipFill>
          <a:blip xmlns:r="http://schemas.openxmlformats.org/officeDocument/2006/relationships" r:embed="rId1"/>
          <a:stretch>
            <a:fillRect/>
          </a:stretch>
        </p:blipFill>
        <p:spPr>
          <a:xfrm>
            <a:off x="824061" y="2263619"/>
            <a:ext cx="6526631" cy="3881437"/>
          </a:xfrm>
        </p:spPr>
      </p:pic>
      <p:sp>
        <p:nvSpPr>
          <p:cNvPr id="1048632" name="TextBox 2"/>
          <p:cNvSpPr txBox="1"/>
          <p:nvPr/>
        </p:nvSpPr>
        <p:spPr>
          <a:xfrm flipH="1">
            <a:off x="7350691" y="2263619"/>
            <a:ext cx="2411494" cy="4093428"/>
          </a:xfrm>
          <a:prstGeom prst="rect"/>
          <a:noFill/>
        </p:spPr>
        <p:txBody>
          <a:bodyPr rtlCol="0" wrap="square">
            <a:spAutoFit/>
          </a:bodyPr>
          <a:p>
            <a:r>
              <a:rPr dirty="0" sz="2000" lang="en-US" smtClean="0"/>
              <a:t>Oropharyngeal airway is an airway adjunct used to maintain or open airway by stopping the tongue from covering the epiglottis. In this position, the tongue may prevent an individual from breathing.</a:t>
            </a:r>
            <a:endParaRPr dirty="0" sz="2000"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65" name=""/>
        <p:cNvGrpSpPr/>
        <p:nvPr/>
      </p:nvGrpSpPr>
      <p:grpSpPr>
        <a:xfrm>
          <a:off x="0" y="0"/>
          <a:ext cx="0" cy="0"/>
          <a:chOff x="0" y="0"/>
          <a:chExt cx="0" cy="0"/>
        </a:xfrm>
      </p:grpSpPr>
      <p:sp>
        <p:nvSpPr>
          <p:cNvPr id="1048633" name="Title 1"/>
          <p:cNvSpPr>
            <a:spLocks noGrp="1"/>
          </p:cNvSpPr>
          <p:nvPr>
            <p:ph type="title"/>
          </p:nvPr>
        </p:nvSpPr>
        <p:spPr/>
        <p:txBody>
          <a:bodyPr/>
          <a:p>
            <a:endParaRPr dirty="0" lang="en-US"/>
          </a:p>
        </p:txBody>
      </p:sp>
      <p:sp>
        <p:nvSpPr>
          <p:cNvPr id="1048634" name="Content Placeholder 2"/>
          <p:cNvSpPr>
            <a:spLocks noGrp="1"/>
          </p:cNvSpPr>
          <p:nvPr>
            <p:ph idx="1"/>
          </p:nvPr>
        </p:nvSpPr>
        <p:spPr>
          <a:xfrm>
            <a:off x="677334" y="2121952"/>
            <a:ext cx="8596668" cy="4736047"/>
          </a:xfrm>
        </p:spPr>
        <p:txBody>
          <a:bodyPr>
            <a:normAutofit fontScale="50000" lnSpcReduction="20000"/>
          </a:bodyPr>
          <a:p>
            <a:pPr algn="just">
              <a:lnSpc>
                <a:spcPct val="170000"/>
              </a:lnSpc>
            </a:pPr>
            <a:r>
              <a:rPr dirty="0" sz="5100" lang="en-US" u="sng"/>
              <a:t>Cricothyroidotomy</a:t>
            </a:r>
            <a:r>
              <a:rPr dirty="0" sz="5100" lang="en-US"/>
              <a:t> is the opening of the cricothyroid membrane to establish an airway. This procedure is used in emergency situations in which endotracheal intubation is either not possible or contraindicated, as in airway obstruction from extensive maxillofacial trauma, cervical spine injuries, laryngospasm, laryngeal edema (after an allergic reaction), </a:t>
            </a:r>
            <a:r>
              <a:rPr dirty="0" sz="5100" lang="en-US" smtClean="0"/>
              <a:t>and hemorrhage </a:t>
            </a:r>
            <a:r>
              <a:rPr dirty="0" sz="5100" lang="en-US"/>
              <a:t>into neck </a:t>
            </a:r>
            <a:r>
              <a:rPr dirty="0" sz="5100" lang="en-US" smtClean="0"/>
              <a:t>tissue. </a:t>
            </a:r>
          </a:p>
          <a:p>
            <a:pPr indent="0" marL="0">
              <a:buNone/>
            </a:pPr>
            <a:endParaRPr dirty="0" lang="en-US"/>
          </a:p>
          <a:p>
            <a:pPr indent="0" marL="0">
              <a:buNone/>
            </a:pPr>
            <a:endParaRPr dirty="0" lang="en-US" smtClean="0"/>
          </a:p>
          <a:p>
            <a:pPr indent="0" marL="0">
              <a:buNone/>
            </a:pPr>
            <a:endParaRPr dirty="0" lang="en-US"/>
          </a:p>
          <a:p>
            <a:pPr indent="0" marL="0">
              <a:buNone/>
            </a:pPr>
            <a:endParaRPr dirty="0" lang="en-US" smtClean="0"/>
          </a:p>
          <a:p>
            <a:pPr indent="0" marL="0">
              <a:buNone/>
            </a:pPr>
            <a:endParaRPr dirty="0" lang="en-US"/>
          </a:p>
          <a:p>
            <a:pPr indent="0" marL="0">
              <a:buNone/>
            </a:pPr>
            <a:endParaRPr dirty="0" lang="en-US" smtClean="0"/>
          </a:p>
          <a:p>
            <a:pPr indent="0" marL="0">
              <a:buNone/>
            </a:pPr>
            <a:endParaRPr dirty="0" lang="en-US"/>
          </a:p>
          <a:p>
            <a:pPr indent="0" marL="0">
              <a:buNone/>
            </a:pPr>
            <a:endParaRPr dirty="0" lang="en-US" smtClean="0"/>
          </a:p>
          <a:p>
            <a:pPr indent="0" marL="0">
              <a:buNone/>
            </a:pPr>
            <a:endParaRPr dirty="0" lang="en-US"/>
          </a:p>
          <a:p>
            <a:pPr indent="0" marL="0">
              <a:buNone/>
            </a:pPr>
            <a:endParaRPr dirty="0" lang="en-US" smtClean="0"/>
          </a:p>
          <a:p>
            <a:pPr indent="0" marL="0">
              <a:buNone/>
            </a:pPr>
            <a:endParaRPr dirty="0" lang="en-US"/>
          </a:p>
          <a:p>
            <a:pPr indent="0" marL="0">
              <a:buNone/>
            </a:pPr>
            <a:endParaRPr dirty="0" lang="en-US" smtClean="0"/>
          </a:p>
          <a:p>
            <a:pPr indent="0" marL="0">
              <a:buNone/>
            </a:pPr>
            <a:endParaRPr dirty="0" lang="en-US"/>
          </a:p>
          <a:p>
            <a:pPr indent="0" marL="0">
              <a:buNone/>
            </a:pPr>
            <a:endParaRPr dirty="0" lang="en-US" smtClean="0"/>
          </a:p>
          <a:p>
            <a:pPr indent="0" marL="0">
              <a:buNone/>
            </a:pPr>
            <a:endParaRPr dirty="0" lang="en-US" smtClean="0"/>
          </a:p>
          <a:p>
            <a:endParaRPr dirty="0"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66" name=""/>
        <p:cNvGrpSpPr/>
        <p:nvPr/>
      </p:nvGrpSpPr>
      <p:grpSpPr>
        <a:xfrm>
          <a:off x="0" y="0"/>
          <a:ext cx="0" cy="0"/>
          <a:chOff x="0" y="0"/>
          <a:chExt cx="0" cy="0"/>
        </a:xfrm>
      </p:grpSpPr>
      <p:sp>
        <p:nvSpPr>
          <p:cNvPr id="1048635" name="Title 1"/>
          <p:cNvSpPr>
            <a:spLocks noGrp="1"/>
          </p:cNvSpPr>
          <p:nvPr>
            <p:ph type="title"/>
          </p:nvPr>
        </p:nvSpPr>
        <p:spPr>
          <a:xfrm>
            <a:off x="664455" y="0"/>
            <a:ext cx="8596668" cy="682580"/>
          </a:xfrm>
        </p:spPr>
        <p:txBody>
          <a:bodyPr>
            <a:normAutofit/>
          </a:bodyPr>
          <a:p>
            <a:r>
              <a:rPr dirty="0" lang="en-US" smtClean="0">
                <a:solidFill>
                  <a:schemeClr val="tx1"/>
                </a:solidFill>
              </a:rPr>
              <a:t>Foreign body airway obstruction</a:t>
            </a:r>
            <a:endParaRPr dirty="0" lang="en-US">
              <a:solidFill>
                <a:schemeClr val="tx1"/>
              </a:solidFill>
            </a:endParaRPr>
          </a:p>
        </p:txBody>
      </p:sp>
      <p:graphicFrame>
        <p:nvGraphicFramePr>
          <p:cNvPr id="4194304" name="Content Placeholder 3"/>
          <p:cNvGraphicFramePr>
            <a:graphicFrameLocks noGrp="1"/>
          </p:cNvGraphicFramePr>
          <p:nvPr>
            <p:ph idx="1"/>
          </p:nvPr>
        </p:nvGraphicFramePr>
        <p:xfrm>
          <a:off x="0" y="991673"/>
          <a:ext cx="9942489" cy="5687962"/>
        </p:xfrm>
        <a:graphic>
          <a:graphicData uri="http://schemas.openxmlformats.org/drawingml/2006/table">
            <a:tbl>
              <a:tblPr firstRow="1" bandRow="1">
                <a:tableStyleId>{5C22544A-7EE6-4342-B048-85BDC9FD1C3A}</a:tableStyleId>
              </a:tblPr>
              <a:tblGrid>
                <a:gridCol w="3314163"/>
                <a:gridCol w="3314163"/>
                <a:gridCol w="3314163"/>
              </a:tblGrid>
              <a:tr h="1115962">
                <a:tc>
                  <a:txBody>
                    <a:bodyPr/>
                    <a:p>
                      <a:pPr>
                        <a:lnSpc>
                          <a:spcPct val="150000"/>
                        </a:lnSpc>
                      </a:pPr>
                      <a:r>
                        <a:rPr dirty="0" sz="2400" lang="en-US" smtClean="0">
                          <a:solidFill>
                            <a:schemeClr val="tx1"/>
                          </a:solidFill>
                        </a:rPr>
                        <a:t>signs</a:t>
                      </a:r>
                      <a:endParaRPr dirty="0" sz="2400" lang="en-US">
                        <a:solidFill>
                          <a:schemeClr val="tx1"/>
                        </a:solidFill>
                      </a:endParaRPr>
                    </a:p>
                  </a:txBody>
                </a:tc>
                <a:tc>
                  <a:txBody>
                    <a:bodyPr/>
                    <a:p>
                      <a:pPr algn="l">
                        <a:lnSpc>
                          <a:spcPct val="150000"/>
                        </a:lnSpc>
                      </a:pPr>
                      <a:r>
                        <a:rPr dirty="0" sz="2400" lang="en-US" smtClean="0"/>
                        <a:t>Mild obstruction</a:t>
                      </a:r>
                      <a:endParaRPr dirty="0" sz="2400" lang="en-US"/>
                    </a:p>
                  </a:txBody>
                </a:tc>
                <a:tc>
                  <a:txBody>
                    <a:bodyPr/>
                    <a:p>
                      <a:pPr>
                        <a:lnSpc>
                          <a:spcPct val="150000"/>
                        </a:lnSpc>
                      </a:pPr>
                      <a:r>
                        <a:rPr dirty="0" sz="2400" lang="en-US" smtClean="0"/>
                        <a:t>Severe obstruction</a:t>
                      </a:r>
                      <a:endParaRPr dirty="0" sz="2400" lang="en-US"/>
                    </a:p>
                  </a:txBody>
                </a:tc>
              </a:tr>
              <a:tr h="1115962">
                <a:tc>
                  <a:txBody>
                    <a:bodyPr/>
                    <a:p>
                      <a:pPr>
                        <a:lnSpc>
                          <a:spcPct val="150000"/>
                        </a:lnSpc>
                      </a:pPr>
                      <a:r>
                        <a:rPr dirty="0" sz="2400" lang="en-US" smtClean="0"/>
                        <a:t>‘are you</a:t>
                      </a:r>
                      <a:r>
                        <a:rPr baseline="0" dirty="0" sz="2400" lang="en-US" smtClean="0"/>
                        <a:t> choking?’</a:t>
                      </a:r>
                      <a:endParaRPr dirty="0" sz="2400" lang="en-US"/>
                    </a:p>
                  </a:txBody>
                </a:tc>
                <a:tc>
                  <a:txBody>
                    <a:bodyPr/>
                    <a:p>
                      <a:pPr algn="l">
                        <a:lnSpc>
                          <a:spcPct val="150000"/>
                        </a:lnSpc>
                      </a:pPr>
                      <a:r>
                        <a:rPr dirty="0" sz="2400" lang="en-US" smtClean="0"/>
                        <a:t>‘Yes’</a:t>
                      </a:r>
                      <a:endParaRPr dirty="0" sz="2400" lang="en-US"/>
                    </a:p>
                  </a:txBody>
                </a:tc>
                <a:tc>
                  <a:txBody>
                    <a:bodyPr/>
                    <a:p>
                      <a:pPr>
                        <a:lnSpc>
                          <a:spcPct val="150000"/>
                        </a:lnSpc>
                      </a:pPr>
                      <a:r>
                        <a:rPr dirty="0" sz="2400" lang="en-US" smtClean="0"/>
                        <a:t>Unable to speak, may nod</a:t>
                      </a:r>
                      <a:endParaRPr dirty="0" sz="2400" lang="en-US"/>
                    </a:p>
                  </a:txBody>
                </a:tc>
              </a:tr>
              <a:tr h="3325310">
                <a:tc>
                  <a:txBody>
                    <a:bodyPr/>
                    <a:p>
                      <a:pPr>
                        <a:lnSpc>
                          <a:spcPct val="150000"/>
                        </a:lnSpc>
                      </a:pPr>
                      <a:r>
                        <a:rPr dirty="0" sz="2400" lang="en-US" smtClean="0"/>
                        <a:t>Other signs</a:t>
                      </a:r>
                      <a:endParaRPr dirty="0" sz="2400" lang="en-US"/>
                    </a:p>
                  </a:txBody>
                </a:tc>
                <a:tc>
                  <a:txBody>
                    <a:bodyPr/>
                    <a:p>
                      <a:pPr algn="l">
                        <a:lnSpc>
                          <a:spcPct val="150000"/>
                        </a:lnSpc>
                      </a:pPr>
                      <a:r>
                        <a:rPr dirty="0" sz="2400" lang="en-US" smtClean="0"/>
                        <a:t>Can cough,</a:t>
                      </a:r>
                      <a:r>
                        <a:rPr baseline="0" dirty="0" sz="2400" lang="en-US" smtClean="0"/>
                        <a:t> </a:t>
                      </a:r>
                      <a:r>
                        <a:rPr dirty="0" sz="2400" lang="en-US" smtClean="0"/>
                        <a:t>speak, breathe</a:t>
                      </a:r>
                      <a:endParaRPr dirty="0" sz="2400" lang="en-US"/>
                    </a:p>
                  </a:txBody>
                </a:tc>
                <a:tc>
                  <a:txBody>
                    <a:bodyPr/>
                    <a:p>
                      <a:pPr>
                        <a:lnSpc>
                          <a:spcPct val="150000"/>
                        </a:lnSpc>
                      </a:pPr>
                      <a:r>
                        <a:rPr dirty="0" sz="2400" lang="en-US" smtClean="0"/>
                        <a:t>Cannot breathe/wheezy breathing/silent attempt to cough/unconsciousness</a:t>
                      </a:r>
                      <a:endParaRPr dirty="0" sz="2400" lang="en-US"/>
                    </a:p>
                  </a:txBody>
                </a:tc>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67" name=""/>
        <p:cNvGrpSpPr/>
        <p:nvPr/>
      </p:nvGrpSpPr>
      <p:grpSpPr>
        <a:xfrm>
          <a:off x="0" y="0"/>
          <a:ext cx="0" cy="0"/>
          <a:chOff x="0" y="0"/>
          <a:chExt cx="0" cy="0"/>
        </a:xfrm>
      </p:grpSpPr>
      <p:sp>
        <p:nvSpPr>
          <p:cNvPr id="1048636" name="Title 1"/>
          <p:cNvSpPr>
            <a:spLocks noGrp="1"/>
          </p:cNvSpPr>
          <p:nvPr>
            <p:ph type="title"/>
          </p:nvPr>
        </p:nvSpPr>
        <p:spPr/>
        <p:txBody>
          <a:bodyPr/>
          <a:p>
            <a:endParaRPr dirty="0" lang="en-US"/>
          </a:p>
        </p:txBody>
      </p:sp>
      <p:pic>
        <p:nvPicPr>
          <p:cNvPr id="2097155" name="Content Placeholder 3"/>
          <p:cNvPicPr>
            <a:picLocks noChangeAspect="1" noGrp="1"/>
          </p:cNvPicPr>
          <p:nvPr>
            <p:ph idx="1"/>
          </p:nvPr>
        </p:nvPicPr>
        <p:blipFill>
          <a:blip xmlns:r="http://schemas.openxmlformats.org/officeDocument/2006/relationships" r:embed="rId1"/>
          <a:stretch>
            <a:fillRect/>
          </a:stretch>
        </p:blipFill>
        <p:spPr>
          <a:xfrm>
            <a:off x="677333" y="1930400"/>
            <a:ext cx="5800739" cy="4444642"/>
          </a:xfrm>
        </p:spPr>
      </p:pic>
      <p:sp>
        <p:nvSpPr>
          <p:cNvPr id="1048637" name="TextBox 4"/>
          <p:cNvSpPr txBox="1"/>
          <p:nvPr/>
        </p:nvSpPr>
        <p:spPr>
          <a:xfrm>
            <a:off x="6478073" y="2176529"/>
            <a:ext cx="3271234" cy="3348481"/>
          </a:xfrm>
          <a:prstGeom prst="rect"/>
          <a:noFill/>
        </p:spPr>
        <p:txBody>
          <a:bodyPr rtlCol="0" wrap="square">
            <a:spAutoFit/>
          </a:bodyPr>
          <a:p>
            <a:pPr algn="just">
              <a:lnSpc>
                <a:spcPct val="150000"/>
              </a:lnSpc>
            </a:pPr>
            <a:r>
              <a:rPr dirty="0" sz="2400" lang="en-US" smtClean="0"/>
              <a:t>Back blows and abdominal thrust; all increase intrathoracic pressure and can expel foreign bodies from the airway </a:t>
            </a:r>
            <a:endParaRPr dirty="0" sz="2400"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68" name=""/>
        <p:cNvGrpSpPr/>
        <p:nvPr/>
      </p:nvGrpSpPr>
      <p:grpSpPr>
        <a:xfrm>
          <a:off x="0" y="0"/>
          <a:ext cx="0" cy="0"/>
          <a:chOff x="0" y="0"/>
          <a:chExt cx="0" cy="0"/>
        </a:xfrm>
      </p:grpSpPr>
      <p:sp>
        <p:nvSpPr>
          <p:cNvPr id="1048638" name="Title 1"/>
          <p:cNvSpPr>
            <a:spLocks noGrp="1"/>
          </p:cNvSpPr>
          <p:nvPr>
            <p:ph type="title"/>
          </p:nvPr>
        </p:nvSpPr>
        <p:spPr>
          <a:xfrm>
            <a:off x="561424" y="236113"/>
            <a:ext cx="8596668" cy="510862"/>
          </a:xfrm>
        </p:spPr>
        <p:txBody>
          <a:bodyPr>
            <a:normAutofit fontScale="90000"/>
          </a:bodyPr>
          <a:p>
            <a:r>
              <a:rPr dirty="0" lang="en-US" smtClean="0"/>
              <a:t>Foreign body airway obstruction-infants</a:t>
            </a:r>
            <a:endParaRPr dirty="0" lang="en-US"/>
          </a:p>
        </p:txBody>
      </p:sp>
      <p:sp>
        <p:nvSpPr>
          <p:cNvPr id="1048639" name="Content Placeholder 2"/>
          <p:cNvSpPr>
            <a:spLocks noGrp="1"/>
          </p:cNvSpPr>
          <p:nvPr>
            <p:ph idx="1"/>
          </p:nvPr>
        </p:nvSpPr>
        <p:spPr>
          <a:xfrm>
            <a:off x="561424" y="960906"/>
            <a:ext cx="8596668" cy="6882328"/>
          </a:xfrm>
        </p:spPr>
        <p:txBody>
          <a:bodyPr>
            <a:noAutofit/>
          </a:bodyPr>
          <a:p>
            <a:pPr algn="just">
              <a:lnSpc>
                <a:spcPct val="150000"/>
              </a:lnSpc>
              <a:buFont typeface="+mj-lt"/>
              <a:buAutoNum type="arabicPeriod"/>
            </a:pPr>
            <a:r>
              <a:rPr b="1" dirty="0" sz="2400" lang="en-US" smtClean="0"/>
              <a:t>Look inside the mouth</a:t>
            </a:r>
            <a:r>
              <a:rPr dirty="0" sz="2400" lang="en-US" smtClean="0"/>
              <a:t>; never put your finger in a choking baby’s mouth until you visually check for an obstructing object</a:t>
            </a:r>
          </a:p>
          <a:p>
            <a:pPr algn="just">
              <a:lnSpc>
                <a:spcPct val="150000"/>
              </a:lnSpc>
              <a:buFont typeface="+mj-lt"/>
              <a:buAutoNum type="arabicPeriod"/>
            </a:pPr>
            <a:r>
              <a:rPr b="1" dirty="0" sz="2400" lang="en-US" smtClean="0"/>
              <a:t>Five back blows</a:t>
            </a:r>
            <a:r>
              <a:rPr dirty="0" sz="2400" lang="en-US" smtClean="0"/>
              <a:t>; if the object is too far back in throat to see or easily remove with a finger, support the baby’s head under his chin and lie him face down along your forearms with head lower than the rest of </a:t>
            </a:r>
            <a:r>
              <a:rPr sz="2400" lang="en-US" smtClean="0"/>
              <a:t>the body</a:t>
            </a:r>
            <a:endParaRPr dirty="0" sz="2400" lang="en-US" smtClean="0"/>
          </a:p>
          <a:p>
            <a:pPr algn="just" indent="0" marL="0">
              <a:lnSpc>
                <a:spcPct val="150000"/>
              </a:lnSpc>
              <a:buNone/>
            </a:pPr>
            <a:r>
              <a:rPr dirty="0" sz="2400" lang="en-US" smtClean="0"/>
              <a:t>Using the heel of your hand give 5 blows between shoulder blades. Visually check for an object in the baby’s mouth and remove if possible.</a:t>
            </a:r>
            <a:endParaRPr dirty="0" sz="2400" lang="en-US"/>
          </a:p>
          <a:p>
            <a:pPr algn="just" indent="0" marL="0">
              <a:lnSpc>
                <a:spcPct val="170000"/>
              </a:lnSpc>
              <a:buNone/>
            </a:pPr>
            <a:endParaRPr dirty="0" sz="2400" lang="en-US" smtClean="0"/>
          </a:p>
          <a:p>
            <a:pPr algn="just" indent="0" marL="0">
              <a:buNone/>
            </a:pPr>
            <a:r>
              <a:rPr dirty="0" sz="2400" lang="en-US" smtClean="0"/>
              <a:t>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69" name=""/>
        <p:cNvGrpSpPr/>
        <p:nvPr/>
      </p:nvGrpSpPr>
      <p:grpSpPr>
        <a:xfrm>
          <a:off x="0" y="0"/>
          <a:ext cx="0" cy="0"/>
          <a:chOff x="0" y="0"/>
          <a:chExt cx="0" cy="0"/>
        </a:xfrm>
      </p:grpSpPr>
      <p:sp>
        <p:nvSpPr>
          <p:cNvPr id="1048640" name="Title 1"/>
          <p:cNvSpPr>
            <a:spLocks noGrp="1"/>
          </p:cNvSpPr>
          <p:nvPr>
            <p:ph type="title"/>
          </p:nvPr>
        </p:nvSpPr>
        <p:spPr/>
        <p:txBody>
          <a:bodyPr/>
          <a:p>
            <a:endParaRPr lang="en-US"/>
          </a:p>
        </p:txBody>
      </p:sp>
      <p:sp>
        <p:nvSpPr>
          <p:cNvPr id="1048641" name="Content Placeholder 2"/>
          <p:cNvSpPr>
            <a:spLocks noGrp="1"/>
          </p:cNvSpPr>
          <p:nvPr>
            <p:ph idx="1"/>
          </p:nvPr>
        </p:nvSpPr>
        <p:spPr>
          <a:xfrm>
            <a:off x="677334" y="2160589"/>
            <a:ext cx="8596668" cy="4697411"/>
          </a:xfrm>
        </p:spPr>
        <p:txBody>
          <a:bodyPr>
            <a:normAutofit fontScale="66667" lnSpcReduction="20000"/>
          </a:bodyPr>
          <a:p>
            <a:pPr algn="just">
              <a:lnSpc>
                <a:spcPct val="170000"/>
              </a:lnSpc>
              <a:buAutoNum type="arabicPeriod" startAt="3"/>
            </a:pPr>
            <a:r>
              <a:rPr b="1" dirty="0" sz="3400" lang="en-US"/>
              <a:t>Chest thrust</a:t>
            </a:r>
            <a:r>
              <a:rPr dirty="0" sz="3400" lang="en-US"/>
              <a:t>; if his airway is still blocked after 5 back flows turn the baby onto his back on a firm surface and give him upto 5 chest thrusts</a:t>
            </a:r>
          </a:p>
          <a:p>
            <a:pPr algn="just" indent="0" marL="0">
              <a:lnSpc>
                <a:spcPct val="170000"/>
              </a:lnSpc>
              <a:buNone/>
            </a:pPr>
            <a:r>
              <a:rPr dirty="0" sz="3400" lang="en-US"/>
              <a:t>Place two fingers on his breastbone about 1 finger width below the nipple line. Push downward and upward</a:t>
            </a:r>
          </a:p>
          <a:p>
            <a:pPr algn="just" indent="0" marL="0">
              <a:lnSpc>
                <a:spcPct val="170000"/>
              </a:lnSpc>
              <a:buNone/>
            </a:pPr>
            <a:r>
              <a:rPr dirty="0" sz="3400" lang="en-US"/>
              <a:t>After each chest thrust ; visually check for an object in the mouth and remove if possible</a:t>
            </a:r>
          </a:p>
          <a:p>
            <a:pPr algn="just">
              <a:lnSpc>
                <a:spcPct val="170000"/>
              </a:lnSpc>
              <a:buAutoNum type="arabicPeriod" startAt="4"/>
            </a:pPr>
            <a:r>
              <a:rPr b="1" dirty="0" sz="3400" lang="en-US"/>
              <a:t>Repeat cycle</a:t>
            </a:r>
            <a:r>
              <a:rPr dirty="0" sz="3400" lang="en-US"/>
              <a:t>; continue cycle until airway clears</a:t>
            </a:r>
          </a:p>
          <a:p>
            <a:pPr algn="just" indent="0" marL="0">
              <a:buNone/>
            </a:pPr>
            <a:r>
              <a:rPr dirty="0" sz="3000" lang="en-US"/>
              <a:t> </a:t>
            </a:r>
          </a:p>
          <a:p>
            <a:endParaRPr dirty="0"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70" name=""/>
        <p:cNvGrpSpPr/>
        <p:nvPr/>
      </p:nvGrpSpPr>
      <p:grpSpPr>
        <a:xfrm>
          <a:off x="0" y="0"/>
          <a:ext cx="0" cy="0"/>
          <a:chOff x="0" y="0"/>
          <a:chExt cx="0" cy="0"/>
        </a:xfrm>
      </p:grpSpPr>
      <p:sp>
        <p:nvSpPr>
          <p:cNvPr id="1048642" name="Title 1"/>
          <p:cNvSpPr>
            <a:spLocks noGrp="1"/>
          </p:cNvSpPr>
          <p:nvPr>
            <p:ph type="title"/>
          </p:nvPr>
        </p:nvSpPr>
        <p:spPr/>
        <p:txBody>
          <a:bodyPr/>
          <a:p>
            <a:endParaRPr lang="en-US"/>
          </a:p>
        </p:txBody>
      </p:sp>
      <p:pic>
        <p:nvPicPr>
          <p:cNvPr id="2097156" name="Content Placeholder 3"/>
          <p:cNvPicPr>
            <a:picLocks noChangeAspect="1" noGrp="1"/>
          </p:cNvPicPr>
          <p:nvPr>
            <p:ph idx="1"/>
          </p:nvPr>
        </p:nvPicPr>
        <p:blipFill>
          <a:blip xmlns:r="http://schemas.openxmlformats.org/officeDocument/2006/relationships" r:embed="rId1"/>
          <a:stretch>
            <a:fillRect/>
          </a:stretch>
        </p:blipFill>
        <p:spPr>
          <a:xfrm>
            <a:off x="677334" y="2028423"/>
            <a:ext cx="4693155" cy="4829577"/>
          </a:xfrm>
        </p:spPr>
      </p:pic>
      <p:sp>
        <p:nvSpPr>
          <p:cNvPr id="1048643" name="TextBox 5"/>
          <p:cNvSpPr txBox="1"/>
          <p:nvPr/>
        </p:nvSpPr>
        <p:spPr>
          <a:xfrm>
            <a:off x="5499279" y="2253803"/>
            <a:ext cx="2483372" cy="369332"/>
          </a:xfrm>
          <a:prstGeom prst="rect"/>
          <a:noFill/>
        </p:spPr>
        <p:txBody>
          <a:bodyPr rtlCol="0" wrap="none">
            <a:spAutoFit/>
          </a:bodyPr>
          <a:p>
            <a:r>
              <a:rPr dirty="0" lang="en-US" smtClean="0"/>
              <a:t>Look inside the mouth</a:t>
            </a:r>
            <a:endParaRPr dirty="0" lang="en-US"/>
          </a:p>
        </p:txBody>
      </p:sp>
      <p:sp>
        <p:nvSpPr>
          <p:cNvPr id="1048644" name="TextBox 7"/>
          <p:cNvSpPr txBox="1"/>
          <p:nvPr/>
        </p:nvSpPr>
        <p:spPr>
          <a:xfrm>
            <a:off x="5499279" y="3799268"/>
            <a:ext cx="1814920" cy="369332"/>
          </a:xfrm>
          <a:prstGeom prst="rect"/>
          <a:noFill/>
        </p:spPr>
        <p:txBody>
          <a:bodyPr rtlCol="0" wrap="none">
            <a:spAutoFit/>
          </a:bodyPr>
          <a:p>
            <a:r>
              <a:rPr dirty="0" lang="en-US" smtClean="0"/>
              <a:t>Five back blows</a:t>
            </a:r>
            <a:endParaRPr dirty="0" lang="en-US"/>
          </a:p>
        </p:txBody>
      </p:sp>
      <p:sp>
        <p:nvSpPr>
          <p:cNvPr id="1048645" name="TextBox 8"/>
          <p:cNvSpPr txBox="1"/>
          <p:nvPr/>
        </p:nvSpPr>
        <p:spPr>
          <a:xfrm>
            <a:off x="5589431" y="5396248"/>
            <a:ext cx="1540806" cy="369332"/>
          </a:xfrm>
          <a:prstGeom prst="rect"/>
          <a:noFill/>
        </p:spPr>
        <p:txBody>
          <a:bodyPr rtlCol="0" wrap="none">
            <a:spAutoFit/>
          </a:bodyPr>
          <a:p>
            <a:r>
              <a:rPr dirty="0" lang="en-US" smtClean="0"/>
              <a:t>Chest thrusts</a:t>
            </a:r>
            <a:endParaRPr dirty="0"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71" name=""/>
        <p:cNvGrpSpPr/>
        <p:nvPr/>
      </p:nvGrpSpPr>
      <p:grpSpPr>
        <a:xfrm>
          <a:off x="0" y="0"/>
          <a:ext cx="0" cy="0"/>
          <a:chOff x="0" y="0"/>
          <a:chExt cx="0" cy="0"/>
        </a:xfrm>
      </p:grpSpPr>
      <p:sp>
        <p:nvSpPr>
          <p:cNvPr id="1048646" name="Title 1"/>
          <p:cNvSpPr>
            <a:spLocks noGrp="1"/>
          </p:cNvSpPr>
          <p:nvPr>
            <p:ph type="title"/>
          </p:nvPr>
        </p:nvSpPr>
        <p:spPr/>
        <p:txBody>
          <a:bodyPr/>
          <a:p>
            <a:r>
              <a:rPr dirty="0" lang="en-US" smtClean="0"/>
              <a:t>CHECK BREATHING</a:t>
            </a:r>
            <a:endParaRPr dirty="0" lang="en-US"/>
          </a:p>
        </p:txBody>
      </p:sp>
      <p:sp>
        <p:nvSpPr>
          <p:cNvPr id="1048647" name="Content Placeholder 2"/>
          <p:cNvSpPr>
            <a:spLocks noGrp="1"/>
          </p:cNvSpPr>
          <p:nvPr>
            <p:ph idx="1"/>
          </p:nvPr>
        </p:nvSpPr>
        <p:spPr>
          <a:xfrm>
            <a:off x="535666" y="1452251"/>
            <a:ext cx="8596668" cy="4562183"/>
          </a:xfrm>
        </p:spPr>
        <p:txBody>
          <a:bodyPr/>
          <a:p>
            <a:r>
              <a:rPr dirty="0" sz="2800" lang="en-US" smtClean="0"/>
              <a:t>Look, listen and feel for normal breathing for not over 10 seconds</a:t>
            </a:r>
          </a:p>
          <a:p>
            <a:endParaRPr dirty="0" lang="en-US"/>
          </a:p>
        </p:txBody>
      </p:sp>
      <p:pic>
        <p:nvPicPr>
          <p:cNvPr id="2097157" name="Picture 3"/>
          <p:cNvPicPr>
            <a:picLocks noChangeAspect="1"/>
          </p:cNvPicPr>
          <p:nvPr/>
        </p:nvPicPr>
        <p:blipFill>
          <a:blip xmlns:r="http://schemas.openxmlformats.org/officeDocument/2006/relationships" r:embed="rId1"/>
          <a:stretch>
            <a:fillRect/>
          </a:stretch>
        </p:blipFill>
        <p:spPr>
          <a:xfrm>
            <a:off x="940158" y="2433391"/>
            <a:ext cx="6555346" cy="3593922"/>
          </a:xfrm>
          <a:prstGeom prst="rec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72" name=""/>
        <p:cNvGrpSpPr/>
        <p:nvPr/>
      </p:nvGrpSpPr>
      <p:grpSpPr>
        <a:xfrm>
          <a:off x="0" y="0"/>
          <a:ext cx="0" cy="0"/>
          <a:chOff x="0" y="0"/>
          <a:chExt cx="0" cy="0"/>
        </a:xfrm>
      </p:grpSpPr>
      <p:sp>
        <p:nvSpPr>
          <p:cNvPr id="1048648" name="Title 1"/>
          <p:cNvSpPr>
            <a:spLocks noGrp="1"/>
          </p:cNvSpPr>
          <p:nvPr>
            <p:ph type="title"/>
          </p:nvPr>
        </p:nvSpPr>
        <p:spPr/>
        <p:txBody>
          <a:bodyPr>
            <a:normAutofit/>
          </a:bodyPr>
          <a:p>
            <a:r>
              <a:rPr dirty="0" lang="en-US" smtClean="0"/>
              <a:t>CIRCULATION</a:t>
            </a:r>
            <a:endParaRPr dirty="0" lang="en-US"/>
          </a:p>
        </p:txBody>
      </p:sp>
      <p:sp>
        <p:nvSpPr>
          <p:cNvPr id="1048649" name="Content Placeholder 2"/>
          <p:cNvSpPr>
            <a:spLocks noGrp="1"/>
          </p:cNvSpPr>
          <p:nvPr>
            <p:ph idx="1"/>
          </p:nvPr>
        </p:nvSpPr>
        <p:spPr/>
        <p:txBody>
          <a:bodyPr>
            <a:normAutofit/>
          </a:bodyPr>
          <a:p>
            <a:pPr>
              <a:lnSpc>
                <a:spcPct val="150000"/>
              </a:lnSpc>
            </a:pPr>
            <a:r>
              <a:rPr dirty="0" sz="2800" lang="en-US" smtClean="0"/>
              <a:t>Check pulse. If pulse is not definitely felt within 10 seconds, proceed with chest compressions.</a:t>
            </a:r>
          </a:p>
          <a:p>
            <a:pPr indent="0" marL="0">
              <a:lnSpc>
                <a:spcPct val="150000"/>
              </a:lnSpc>
              <a:buNone/>
            </a:pPr>
            <a:r>
              <a:rPr dirty="0" sz="2800" lang="en-US" u="sng" smtClean="0"/>
              <a:t>Position of victim</a:t>
            </a:r>
          </a:p>
          <a:p>
            <a:pPr>
              <a:lnSpc>
                <a:spcPct val="150000"/>
              </a:lnSpc>
            </a:pPr>
            <a:r>
              <a:rPr dirty="0" sz="2800" lang="en-US" smtClean="0"/>
              <a:t>Must be supine on a firm flat surface for CPR to be effective</a:t>
            </a:r>
            <a:endParaRPr dirty="0" sz="2800"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73" name=""/>
        <p:cNvGrpSpPr/>
        <p:nvPr/>
      </p:nvGrpSpPr>
      <p:grpSpPr>
        <a:xfrm>
          <a:off x="0" y="0"/>
          <a:ext cx="0" cy="0"/>
          <a:chOff x="0" y="0"/>
          <a:chExt cx="0" cy="0"/>
        </a:xfrm>
      </p:grpSpPr>
      <p:sp>
        <p:nvSpPr>
          <p:cNvPr id="1048650" name="Title 1"/>
          <p:cNvSpPr>
            <a:spLocks noGrp="1"/>
          </p:cNvSpPr>
          <p:nvPr>
            <p:ph type="title"/>
          </p:nvPr>
        </p:nvSpPr>
        <p:spPr>
          <a:xfrm>
            <a:off x="574303" y="206061"/>
            <a:ext cx="8596668" cy="978795"/>
          </a:xfrm>
        </p:spPr>
        <p:txBody>
          <a:bodyPr/>
          <a:p>
            <a:r>
              <a:rPr dirty="0" lang="en-US" smtClean="0"/>
              <a:t>Cardiopulmonary resuscitation(CPR)</a:t>
            </a:r>
            <a:endParaRPr dirty="0" lang="en-US"/>
          </a:p>
        </p:txBody>
      </p:sp>
      <p:sp>
        <p:nvSpPr>
          <p:cNvPr id="1048651" name="Content Placeholder 2"/>
          <p:cNvSpPr>
            <a:spLocks noGrp="1"/>
          </p:cNvSpPr>
          <p:nvPr>
            <p:ph idx="1"/>
          </p:nvPr>
        </p:nvSpPr>
        <p:spPr>
          <a:xfrm>
            <a:off x="574303" y="1290749"/>
            <a:ext cx="8596668" cy="5478186"/>
          </a:xfrm>
        </p:spPr>
        <p:txBody>
          <a:bodyPr>
            <a:noAutofit/>
          </a:bodyPr>
          <a:p>
            <a:pPr algn="just"/>
            <a:r>
              <a:rPr dirty="0" sz="2600" lang="en-US" smtClean="0"/>
              <a:t>Combines rescue breathing and chest compressions</a:t>
            </a:r>
          </a:p>
          <a:p>
            <a:pPr algn="just"/>
            <a:r>
              <a:rPr dirty="0" sz="2600" lang="en-US" smtClean="0"/>
              <a:t>Revives heart(</a:t>
            </a:r>
            <a:r>
              <a:rPr dirty="0" sz="2600" lang="en-US" smtClean="0">
                <a:solidFill>
                  <a:schemeClr val="accent4"/>
                </a:solidFill>
              </a:rPr>
              <a:t>cardio</a:t>
            </a:r>
            <a:r>
              <a:rPr dirty="0" sz="2600" lang="en-US" smtClean="0"/>
              <a:t>) and lung(</a:t>
            </a:r>
            <a:r>
              <a:rPr dirty="0" sz="2600" lang="en-US" smtClean="0">
                <a:solidFill>
                  <a:schemeClr val="accent4"/>
                </a:solidFill>
              </a:rPr>
              <a:t>pulmonary</a:t>
            </a:r>
            <a:r>
              <a:rPr dirty="0" sz="2600" lang="en-US" smtClean="0"/>
              <a:t>) functioning</a:t>
            </a:r>
          </a:p>
          <a:p>
            <a:pPr algn="just"/>
            <a:r>
              <a:rPr dirty="0" sz="2600" lang="en-US" smtClean="0"/>
              <a:t> Is done when there is no breathing and no pulse</a:t>
            </a:r>
          </a:p>
          <a:p>
            <a:pPr algn="just"/>
            <a:r>
              <a:rPr b="1" dirty="0" sz="2600" lang="en-US" u="sng" smtClean="0"/>
              <a:t>CHEST COMPRESSION</a:t>
            </a:r>
          </a:p>
          <a:p>
            <a:pPr algn="just"/>
            <a:r>
              <a:rPr dirty="0" sz="2600" lang="en-US" smtClean="0"/>
              <a:t>Place the heel of one hand in the center of the chest</a:t>
            </a:r>
          </a:p>
          <a:p>
            <a:pPr algn="just"/>
            <a:r>
              <a:rPr dirty="0" sz="2600" lang="en-US" smtClean="0"/>
              <a:t>Place the other hand on top</a:t>
            </a:r>
          </a:p>
          <a:p>
            <a:pPr algn="just"/>
            <a:r>
              <a:rPr dirty="0" sz="2600" lang="en-US" smtClean="0"/>
              <a:t>Interlock fingers</a:t>
            </a:r>
          </a:p>
          <a:p>
            <a:pPr algn="just"/>
            <a:r>
              <a:rPr dirty="0" sz="2600" lang="en-US" smtClean="0"/>
              <a:t>Compress the chest; Rate 100min</a:t>
            </a:r>
          </a:p>
          <a:p>
            <a:pPr algn="just" indent="0" marL="0">
              <a:buNone/>
            </a:pPr>
            <a:r>
              <a:rPr dirty="0" sz="2600" lang="en-US" smtClean="0"/>
              <a:t>                                  Depth 5cm</a:t>
            </a:r>
            <a:endParaRPr dirty="0" sz="2600"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74" name=""/>
        <p:cNvGrpSpPr/>
        <p:nvPr/>
      </p:nvGrpSpPr>
      <p:grpSpPr>
        <a:xfrm>
          <a:off x="0" y="0"/>
          <a:ext cx="0" cy="0"/>
          <a:chOff x="0" y="0"/>
          <a:chExt cx="0" cy="0"/>
        </a:xfrm>
      </p:grpSpPr>
      <p:sp>
        <p:nvSpPr>
          <p:cNvPr id="1048652" name="Title 1"/>
          <p:cNvSpPr>
            <a:spLocks noGrp="1"/>
          </p:cNvSpPr>
          <p:nvPr>
            <p:ph type="title"/>
          </p:nvPr>
        </p:nvSpPr>
        <p:spPr>
          <a:xfrm>
            <a:off x="664455" y="287628"/>
            <a:ext cx="8596668" cy="1320800"/>
          </a:xfrm>
        </p:spPr>
        <p:txBody>
          <a:bodyPr/>
          <a:p>
            <a:r>
              <a:rPr dirty="0" lang="en-US" smtClean="0"/>
              <a:t>CPR</a:t>
            </a:r>
            <a:endParaRPr dirty="0" lang="en-US"/>
          </a:p>
        </p:txBody>
      </p:sp>
      <p:pic>
        <p:nvPicPr>
          <p:cNvPr id="2097158" name="Content Placeholder 3"/>
          <p:cNvPicPr>
            <a:picLocks noChangeAspect="1" noGrp="1"/>
          </p:cNvPicPr>
          <p:nvPr>
            <p:ph idx="1"/>
          </p:nvPr>
        </p:nvPicPr>
        <p:blipFill>
          <a:blip xmlns:r="http://schemas.openxmlformats.org/officeDocument/2006/relationships" r:embed="rId1"/>
          <a:stretch>
            <a:fillRect/>
          </a:stretch>
        </p:blipFill>
        <p:spPr>
          <a:xfrm>
            <a:off x="664455" y="1962598"/>
            <a:ext cx="7648534" cy="4470399"/>
          </a:xfr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75" name=""/>
        <p:cNvGrpSpPr/>
        <p:nvPr/>
      </p:nvGrpSpPr>
      <p:grpSpPr>
        <a:xfrm>
          <a:off x="0" y="0"/>
          <a:ext cx="0" cy="0"/>
          <a:chOff x="0" y="0"/>
          <a:chExt cx="0" cy="0"/>
        </a:xfrm>
      </p:grpSpPr>
      <p:sp>
        <p:nvSpPr>
          <p:cNvPr id="1048653" name="Title 1"/>
          <p:cNvSpPr>
            <a:spLocks noGrp="1"/>
          </p:cNvSpPr>
          <p:nvPr>
            <p:ph type="title"/>
          </p:nvPr>
        </p:nvSpPr>
        <p:spPr/>
        <p:txBody>
          <a:bodyPr/>
          <a:p>
            <a:r>
              <a:rPr dirty="0" lang="en-US" smtClean="0"/>
              <a:t>Infant CPR differences</a:t>
            </a:r>
            <a:endParaRPr dirty="0" lang="en-US"/>
          </a:p>
        </p:txBody>
      </p:sp>
      <p:sp>
        <p:nvSpPr>
          <p:cNvPr id="1048654" name="Content Placeholder 2"/>
          <p:cNvSpPr>
            <a:spLocks noGrp="1"/>
          </p:cNvSpPr>
          <p:nvPr>
            <p:ph idx="1"/>
          </p:nvPr>
        </p:nvSpPr>
        <p:spPr/>
        <p:txBody>
          <a:bodyPr/>
          <a:p>
            <a:r>
              <a:rPr dirty="0" lang="en-US" smtClean="0"/>
              <a:t>Tap a baby’s foot to check responsiveness</a:t>
            </a:r>
          </a:p>
          <a:p>
            <a:r>
              <a:rPr dirty="0" lang="en-US" smtClean="0"/>
              <a:t>Two finger on the center of the chest</a:t>
            </a:r>
          </a:p>
          <a:p>
            <a:r>
              <a:rPr dirty="0" lang="en-US" smtClean="0"/>
              <a:t>Compress about 1.5 inches</a:t>
            </a:r>
          </a:p>
          <a:p>
            <a:r>
              <a:rPr dirty="0" lang="en-US" smtClean="0"/>
              <a:t>The compression to ventilation ratio for infant is </a:t>
            </a:r>
            <a:r>
              <a:rPr b="1" dirty="0" lang="en-US" smtClean="0"/>
              <a:t>30:2</a:t>
            </a:r>
            <a:r>
              <a:rPr dirty="0" lang="en-US" smtClean="0"/>
              <a:t> for one rescuer and </a:t>
            </a:r>
            <a:r>
              <a:rPr b="1" dirty="0" lang="en-US" smtClean="0"/>
              <a:t>15:2</a:t>
            </a:r>
            <a:r>
              <a:rPr dirty="0" lang="en-US" smtClean="0"/>
              <a:t> if  there is two rescuer, one provider should perform chest compressions while the other keeps the airway open.</a:t>
            </a:r>
            <a:endParaRPr dirty="0"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76" name=""/>
        <p:cNvGrpSpPr/>
        <p:nvPr/>
      </p:nvGrpSpPr>
      <p:grpSpPr>
        <a:xfrm>
          <a:off x="0" y="0"/>
          <a:ext cx="0" cy="0"/>
          <a:chOff x="0" y="0"/>
          <a:chExt cx="0" cy="0"/>
        </a:xfrm>
      </p:grpSpPr>
      <p:sp>
        <p:nvSpPr>
          <p:cNvPr id="1048655" name="Title 1"/>
          <p:cNvSpPr>
            <a:spLocks noGrp="1"/>
          </p:cNvSpPr>
          <p:nvPr>
            <p:ph type="title"/>
          </p:nvPr>
        </p:nvSpPr>
        <p:spPr/>
        <p:txBody>
          <a:bodyPr/>
          <a:p>
            <a:r>
              <a:rPr dirty="0" lang="en-US" smtClean="0"/>
              <a:t>CPR ON AN INFANT</a:t>
            </a:r>
            <a:endParaRPr dirty="0" lang="en-US"/>
          </a:p>
        </p:txBody>
      </p:sp>
      <p:pic>
        <p:nvPicPr>
          <p:cNvPr id="2097159" name="Content Placeholder 3"/>
          <p:cNvPicPr>
            <a:picLocks noChangeAspect="1" noGrp="1"/>
          </p:cNvPicPr>
          <p:nvPr>
            <p:ph idx="1"/>
          </p:nvPr>
        </p:nvPicPr>
        <p:blipFill>
          <a:blip xmlns:r="http://schemas.openxmlformats.org/officeDocument/2006/relationships" r:embed="rId1"/>
          <a:stretch>
            <a:fillRect/>
          </a:stretch>
        </p:blipFill>
        <p:spPr>
          <a:xfrm>
            <a:off x="677334" y="1930400"/>
            <a:ext cx="7585655" cy="4510668"/>
          </a:xfr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77" name=""/>
        <p:cNvGrpSpPr/>
        <p:nvPr/>
      </p:nvGrpSpPr>
      <p:grpSpPr>
        <a:xfrm>
          <a:off x="0" y="0"/>
          <a:ext cx="0" cy="0"/>
          <a:chOff x="0" y="0"/>
          <a:chExt cx="0" cy="0"/>
        </a:xfrm>
      </p:grpSpPr>
      <p:sp>
        <p:nvSpPr>
          <p:cNvPr id="1048656" name="Title 1"/>
          <p:cNvSpPr>
            <a:spLocks noGrp="1"/>
          </p:cNvSpPr>
          <p:nvPr>
            <p:ph type="title"/>
          </p:nvPr>
        </p:nvSpPr>
        <p:spPr/>
        <p:txBody>
          <a:bodyPr/>
          <a:p>
            <a:r>
              <a:rPr dirty="0" lang="en-US" smtClean="0"/>
              <a:t>Rescue breath</a:t>
            </a:r>
            <a:endParaRPr dirty="0" lang="en-US"/>
          </a:p>
        </p:txBody>
      </p:sp>
      <p:sp>
        <p:nvSpPr>
          <p:cNvPr id="1048657" name="Content Placeholder 2"/>
          <p:cNvSpPr>
            <a:spLocks noGrp="1"/>
          </p:cNvSpPr>
          <p:nvPr>
            <p:ph idx="1"/>
          </p:nvPr>
        </p:nvSpPr>
        <p:spPr/>
        <p:txBody>
          <a:bodyPr/>
          <a:p>
            <a:r>
              <a:rPr dirty="0" lang="en-US" smtClean="0"/>
              <a:t>Use a barrier device while giving breaths or use a bag valve mask(</a:t>
            </a:r>
            <a:r>
              <a:rPr dirty="0" lang="en-US"/>
              <a:t>A</a:t>
            </a:r>
            <a:r>
              <a:rPr dirty="0" lang="en-US" smtClean="0"/>
              <a:t>mbu bag mask) if available</a:t>
            </a:r>
          </a:p>
          <a:p>
            <a:pPr indent="0" marL="0">
              <a:buNone/>
            </a:pPr>
            <a:r>
              <a:rPr dirty="0" lang="en-US" smtClean="0"/>
              <a:t>HOW TO GIVE RESCUE BREATHS</a:t>
            </a:r>
          </a:p>
          <a:p>
            <a:r>
              <a:rPr dirty="0" lang="en-US" smtClean="0"/>
              <a:t>Pinch the nose</a:t>
            </a:r>
          </a:p>
          <a:p>
            <a:r>
              <a:rPr dirty="0" lang="en-US" smtClean="0"/>
              <a:t>Take a normal breath</a:t>
            </a:r>
          </a:p>
          <a:p>
            <a:r>
              <a:rPr dirty="0" lang="en-US" smtClean="0"/>
              <a:t>Place lips over mouth</a:t>
            </a:r>
          </a:p>
          <a:p>
            <a:r>
              <a:rPr dirty="0" lang="en-US" smtClean="0"/>
              <a:t>Blow until the chest rises</a:t>
            </a:r>
          </a:p>
          <a:p>
            <a:r>
              <a:rPr dirty="0" lang="en-US" smtClean="0"/>
              <a:t>Take about 1 second</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78" name=""/>
        <p:cNvGrpSpPr/>
        <p:nvPr/>
      </p:nvGrpSpPr>
      <p:grpSpPr>
        <a:xfrm>
          <a:off x="0" y="0"/>
          <a:ext cx="0" cy="0"/>
          <a:chOff x="0" y="0"/>
          <a:chExt cx="0" cy="0"/>
        </a:xfrm>
      </p:grpSpPr>
      <p:sp>
        <p:nvSpPr>
          <p:cNvPr id="1048658" name="Title 1"/>
          <p:cNvSpPr>
            <a:spLocks noGrp="1"/>
          </p:cNvSpPr>
          <p:nvPr>
            <p:ph type="title"/>
          </p:nvPr>
        </p:nvSpPr>
        <p:spPr/>
        <p:txBody>
          <a:bodyPr/>
          <a:p>
            <a:r>
              <a:rPr dirty="0" lang="en-US" smtClean="0"/>
              <a:t>WHEN TO STOP CPR</a:t>
            </a:r>
            <a:endParaRPr dirty="0" lang="en-US"/>
          </a:p>
        </p:txBody>
      </p:sp>
      <p:sp>
        <p:nvSpPr>
          <p:cNvPr id="1048659" name="Content Placeholder 2"/>
          <p:cNvSpPr>
            <a:spLocks noGrp="1"/>
          </p:cNvSpPr>
          <p:nvPr>
            <p:ph idx="1"/>
          </p:nvPr>
        </p:nvSpPr>
        <p:spPr/>
        <p:txBody>
          <a:bodyPr>
            <a:normAutofit/>
          </a:bodyPr>
          <a:p>
            <a:pPr algn="just">
              <a:lnSpc>
                <a:spcPct val="150000"/>
              </a:lnSpc>
            </a:pPr>
            <a:r>
              <a:rPr dirty="0" sz="2800" lang="en-US" smtClean="0"/>
              <a:t>Victim revives</a:t>
            </a:r>
          </a:p>
          <a:p>
            <a:pPr algn="just">
              <a:lnSpc>
                <a:spcPct val="150000"/>
              </a:lnSpc>
            </a:pPr>
            <a:r>
              <a:rPr dirty="0" sz="2800" lang="en-US" smtClean="0"/>
              <a:t>Unsafe scene</a:t>
            </a:r>
          </a:p>
          <a:p>
            <a:pPr algn="just">
              <a:lnSpc>
                <a:spcPct val="150000"/>
              </a:lnSpc>
            </a:pPr>
            <a:r>
              <a:rPr dirty="0" sz="2800" lang="en-US" smtClean="0"/>
              <a:t>Physician directed</a:t>
            </a:r>
          </a:p>
          <a:p>
            <a:pPr algn="just">
              <a:lnSpc>
                <a:spcPct val="150000"/>
              </a:lnSpc>
            </a:pPr>
            <a:r>
              <a:rPr dirty="0" sz="2800" lang="en-US" smtClean="0"/>
              <a:t>Cardiac arrest for more than 30 minutes</a:t>
            </a:r>
            <a:endParaRPr dirty="0" sz="2800" lang="en-US"/>
          </a:p>
        </p:txBody>
      </p:sp>
    </p:spTree>
  </p:cSld>
  <p:clrMapOvr>
    <a:masterClrMapping/>
  </p:clrMapOvr>
</p:sld>
</file>

<file path=ppt/theme/theme1.xml><?xml version="1.0" encoding="utf-8"?>
<a:theme xmlns:a="http://schemas.openxmlformats.org/drawingml/2006/main" name="Facet">
  <a:themeElements>
    <a:clrScheme name="Facet">
      <a:dk1>
        <a:sysClr lastClr="000000" val="windowText"/>
      </a:dk1>
      <a:lt1>
        <a:sysClr lastClr="FFFFFF" val="window"/>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r="5400000" dist="25400" rotWithShape="0">
              <a:srgbClr val="000000">
                <a:alpha val="35000"/>
              </a:srgbClr>
            </a:outerShdw>
          </a:effectLst>
        </a:effectStyle>
        <a:effectStyle>
          <a:effectLst>
            <a:outerShdw blurRad="50800" dir="5400000" dist="38100" rotWithShape="0">
              <a:srgbClr val="000000">
                <a:alpha val="35000"/>
              </a:srgbClr>
            </a:outerShdw>
          </a:effectLst>
          <a:scene3d>
            <a:camera prst="orthographicFront">
              <a:rot lat="0" lon="0" rev="0"/>
            </a:camera>
            <a:lightRig dir="tl" rig="threePt"/>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theme>
</file>

<file path=ppt/theme/theme2.xml><?xml version="1.0" encoding="utf-8"?>
<a:theme xmlns:a="http://schemas.openxmlformats.org/drawingml/2006/main" name="Office 主题">
  <a:themeElements>
    <a:clrScheme name="Office">
      <a:dk1>
        <a:sysClr lastClr="000000" val="windowText"/>
      </a:dk1>
      <a:lt1>
        <a:sysClr lastClr="FFFFFF" val="window"/>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docProps/app.xml><?xml version="1.0" encoding="utf-8"?>
<Properties xmlns="http://schemas.openxmlformats.org/officeDocument/2006/extended-properties">
  <Application>Microsoft Office PowerPoint</Application>
  <ScaleCrop>0</ScaleCrop>
  <LinksUpToDate>0</LinksUpToDate>
  <AppVersion>15.0000</AppVersion>
</Properties>
</file>

<file path=docProps/core.xml><?xml version="1.0" encoding="utf-8"?>
<cp:coreProperties xmlns:cp="http://schemas.openxmlformats.org/package/2006/metadata/core-properties" xmlns:dc="http://purl.org/dc/elements/1.1/" xmlns:dcterms="http://purl.org/dc/terms/" xmlns:xsi="http://www.w3.org/2001/XMLSchema-instance">
  <dc:title>BASIC LIFE SUPPORT, TRAUMA AND EMERGENCY</dc:title>
  <dc:creator>toshiba</dc:creator>
  <cp:lastModifiedBy>toshiba</cp:lastModifiedBy>
  <dcterms:created xsi:type="dcterms:W3CDTF">2021-09-06T15:33:06Z</dcterms:created>
  <dcterms:modified xsi:type="dcterms:W3CDTF">2021-09-13T14:40:33Z</dcterms:modified>
</cp:coreProperties>
</file>